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38.fntdata" ContentType="application/x-fontdata"/>
  <Override PartName="/ppt/fonts/font39.fntdata" ContentType="application/x-fontdata"/>
  <Override PartName="/ppt/fonts/font4.fntdata" ContentType="application/x-fontdata"/>
  <Override PartName="/ppt/fonts/font40.fntdata" ContentType="application/x-fontdata"/>
  <Override PartName="/ppt/fonts/font41.fntdata" ContentType="application/x-fontdata"/>
  <Override PartName="/ppt/fonts/font42.fntdata" ContentType="application/x-fontdata"/>
  <Override PartName="/ppt/fonts/font43.fntdata" ContentType="application/x-fontdata"/>
  <Override PartName="/ppt/fonts/font4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3"/>
    <p:sldMasterId id="2147483684" r:id="rId4"/>
    <p:sldMasterId id="2147483704" r:id="rId5"/>
    <p:sldMasterId id="2147483776" r:id="rId6"/>
  </p:sldMasterIdLst>
  <p:notesMasterIdLst>
    <p:notesMasterId r:id="rId8"/>
  </p:notes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4" r:id="rId25"/>
    <p:sldId id="275" r:id="rId26"/>
    <p:sldId id="276" r:id="rId27"/>
    <p:sldId id="277" r:id="rId28"/>
    <p:sldId id="278" r:id="rId29"/>
    <p:sldId id="279" r:id="rId30"/>
    <p:sldId id="280" r:id="rId31"/>
    <p:sldId id="281" r:id="rId32"/>
    <p:sldId id="282" r:id="rId33"/>
    <p:sldId id="283" r:id="rId34"/>
  </p:sldIdLst>
  <p:sldSz cx="9144000" cy="5143500" type="screen16x9"/>
  <p:notesSz cx="6858000" cy="9144000"/>
  <p:embeddedFontLst>
    <p:embeddedFont>
      <p:font typeface="Amatic SC" pitchFamily="2" charset="-79"/>
      <p:regular r:id="rId38"/>
      <p:bold r:id="rId39"/>
    </p:embeddedFont>
    <p:embeddedFont>
      <p:font typeface="Calibri" panose="020F0502020204030204" pitchFamily="3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Helvetica Neue" panose="02000503000000020004" pitchFamily="2" charset="0"/>
      <p:regular r:id="rId48"/>
      <p:bold r:id="rId49"/>
      <p:italic r:id="rId50"/>
      <p:boldItalic r:id="rId51"/>
    </p:embeddedFont>
    <p:embeddedFont>
      <p:font typeface="Helvetica Neue Light" panose="02000403000000020004" pitchFamily="2" charset="0"/>
      <p:regular r:id="rId52"/>
      <p:bold r:id="rId53"/>
      <p:italic r:id="rId54"/>
      <p:boldItalic r:id="rId55"/>
    </p:embeddedFont>
    <p:embeddedFont>
      <p:font typeface="Inconsolata" pitchFamily="49" charset="77"/>
      <p:regular r:id="rId56"/>
      <p:bold r:id="rId57"/>
    </p:embeddedFont>
    <p:embeddedFont>
      <p:font typeface="Proxima Nova" panose="02000506030000020004" pitchFamily="2" charset="0"/>
      <p:regular r:id="rId58"/>
      <p:bold r:id="rId59"/>
      <p:italic r:id="rId60"/>
      <p:boldItalic r:id="rId61"/>
    </p:embeddedFont>
    <p:embeddedFont>
      <p:font typeface="Proxima Nova Semibold" panose="02000506030000020004"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Light" panose="02000000000000000000" pitchFamily="2" charset="0"/>
      <p:regular r:id="rId70"/>
      <p:bold r:id="rId71"/>
      <p:italic r:id="rId72"/>
      <p:boldItalic r:id="rId73"/>
    </p:embeddedFont>
    <p:embeddedFont>
      <p:font typeface="Roboto Medium" panose="020F0502020204030204" pitchFamily="34" charset="0"/>
      <p:regular r:id="rId74"/>
      <p:bold r:id="rId75"/>
      <p:italic r:id="rId76"/>
      <p:boldItalic r:id="rId77"/>
    </p:embeddedFont>
    <p:embeddedFont>
      <p:font typeface="Roboto Thin"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65"/>
    <p:restoredTop sz="94716"/>
  </p:normalViewPr>
  <p:slideViewPr>
    <p:cSldViewPr snapToGrid="0">
      <p:cViewPr varScale="1">
        <p:scale>
          <a:sx n="154" d="100"/>
          <a:sy n="154" d="100"/>
        </p:scale>
        <p:origin x="200" y="22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1" Type="http://schemas.openxmlformats.org/officeDocument/2006/relationships/font" Target="fonts/font44.fntdata"/><Relationship Id="rId80" Type="http://schemas.openxmlformats.org/officeDocument/2006/relationships/font" Target="fonts/font43.fntdata"/><Relationship Id="rId8" Type="http://schemas.openxmlformats.org/officeDocument/2006/relationships/notesMaster" Target="notesMasters/notesMaster1.xml"/><Relationship Id="rId79" Type="http://schemas.openxmlformats.org/officeDocument/2006/relationships/font" Target="fonts/font42.fntdata"/><Relationship Id="rId78" Type="http://schemas.openxmlformats.org/officeDocument/2006/relationships/font" Target="fonts/font41.fntdata"/><Relationship Id="rId77" Type="http://schemas.openxmlformats.org/officeDocument/2006/relationships/font" Target="fonts/font40.fntdata"/><Relationship Id="rId76" Type="http://schemas.openxmlformats.org/officeDocument/2006/relationships/font" Target="fonts/font39.fntdata"/><Relationship Id="rId75" Type="http://schemas.openxmlformats.org/officeDocument/2006/relationships/font" Target="fonts/font38.fntdata"/><Relationship Id="rId74" Type="http://schemas.openxmlformats.org/officeDocument/2006/relationships/font" Target="fonts/font37.fntdata"/><Relationship Id="rId73" Type="http://schemas.openxmlformats.org/officeDocument/2006/relationships/font" Target="fonts/font36.fntdata"/><Relationship Id="rId72" Type="http://schemas.openxmlformats.org/officeDocument/2006/relationships/font" Target="fonts/font35.fntdata"/><Relationship Id="rId71" Type="http://schemas.openxmlformats.org/officeDocument/2006/relationships/font" Target="fonts/font34.fntdata"/><Relationship Id="rId70" Type="http://schemas.openxmlformats.org/officeDocument/2006/relationships/font" Target="fonts/font33.fntdata"/><Relationship Id="rId7" Type="http://schemas.openxmlformats.org/officeDocument/2006/relationships/slide" Target="slides/slide1.xml"/><Relationship Id="rId69" Type="http://schemas.openxmlformats.org/officeDocument/2006/relationships/font" Target="fonts/font32.fntdata"/><Relationship Id="rId68" Type="http://schemas.openxmlformats.org/officeDocument/2006/relationships/font" Target="fonts/font31.fntdata"/><Relationship Id="rId67" Type="http://schemas.openxmlformats.org/officeDocument/2006/relationships/font" Target="fonts/font30.fntdata"/><Relationship Id="rId66" Type="http://schemas.openxmlformats.org/officeDocument/2006/relationships/font" Target="fonts/font29.fntdata"/><Relationship Id="rId65" Type="http://schemas.openxmlformats.org/officeDocument/2006/relationships/font" Target="fonts/font28.fntdata"/><Relationship Id="rId64" Type="http://schemas.openxmlformats.org/officeDocument/2006/relationships/font" Target="fonts/font27.fntdata"/><Relationship Id="rId63" Type="http://schemas.openxmlformats.org/officeDocument/2006/relationships/font" Target="fonts/font26.fntdata"/><Relationship Id="rId62" Type="http://schemas.openxmlformats.org/officeDocument/2006/relationships/font" Target="fonts/font25.fntdata"/><Relationship Id="rId61" Type="http://schemas.openxmlformats.org/officeDocument/2006/relationships/font" Target="fonts/font24.fntdata"/><Relationship Id="rId60" Type="http://schemas.openxmlformats.org/officeDocument/2006/relationships/font" Target="fonts/font23.fntdata"/><Relationship Id="rId6" Type="http://schemas.openxmlformats.org/officeDocument/2006/relationships/slideMaster" Target="slideMasters/slideMaster5.xml"/><Relationship Id="rId59" Type="http://schemas.openxmlformats.org/officeDocument/2006/relationships/font" Target="fonts/font22.fntdata"/><Relationship Id="rId58" Type="http://schemas.openxmlformats.org/officeDocument/2006/relationships/font" Target="fonts/font21.fntdata"/><Relationship Id="rId57" Type="http://schemas.openxmlformats.org/officeDocument/2006/relationships/font" Target="fonts/font20.fntdata"/><Relationship Id="rId56" Type="http://schemas.openxmlformats.org/officeDocument/2006/relationships/font" Target="fonts/font19.fntdata"/><Relationship Id="rId55" Type="http://schemas.openxmlformats.org/officeDocument/2006/relationships/font" Target="fonts/font18.fntdata"/><Relationship Id="rId54" Type="http://schemas.openxmlformats.org/officeDocument/2006/relationships/font" Target="fonts/font17.fntdata"/><Relationship Id="rId53" Type="http://schemas.openxmlformats.org/officeDocument/2006/relationships/font" Target="fonts/font16.fntdata"/><Relationship Id="rId52" Type="http://schemas.openxmlformats.org/officeDocument/2006/relationships/font" Target="fonts/font15.fntdata"/><Relationship Id="rId51" Type="http://schemas.openxmlformats.org/officeDocument/2006/relationships/font" Target="fonts/font14.fntdata"/><Relationship Id="rId50" Type="http://schemas.openxmlformats.org/officeDocument/2006/relationships/font" Target="fonts/font13.fntdata"/><Relationship Id="rId5" Type="http://schemas.openxmlformats.org/officeDocument/2006/relationships/slideMaster" Target="slideMasters/slideMaster4.xml"/><Relationship Id="rId49" Type="http://schemas.openxmlformats.org/officeDocument/2006/relationships/font" Target="fonts/font12.fntdata"/><Relationship Id="rId48" Type="http://schemas.openxmlformats.org/officeDocument/2006/relationships/font" Target="fonts/font11.fntdata"/><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Master" Target="slideMasters/slideMaster3.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8"/>
        <p:cNvGrpSpPr/>
        <p:nvPr/>
      </p:nvGrpSpPr>
      <p:grpSpPr>
        <a:xfrm>
          <a:off x="0" y="0"/>
          <a:ext cx="0" cy="0"/>
          <a:chOff x="0" y="0"/>
          <a:chExt cx="0" cy="0"/>
        </a:xfrm>
      </p:grpSpPr>
      <p:sp>
        <p:nvSpPr>
          <p:cNvPr id="2859" name="Google Shape;2859;ga54699ae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54699ae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1.1</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34"/>
        <p:cNvGrpSpPr/>
        <p:nvPr/>
      </p:nvGrpSpPr>
      <p:grpSpPr>
        <a:xfrm>
          <a:off x="0" y="0"/>
          <a:ext cx="0" cy="0"/>
          <a:chOff x="0" y="0"/>
          <a:chExt cx="0" cy="0"/>
        </a:xfrm>
      </p:grpSpPr>
      <p:sp>
        <p:nvSpPr>
          <p:cNvPr id="3035" name="Google Shape;3035;ga626952590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6" name="Google Shape;3036;ga626952590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b="1">
                <a:solidFill>
                  <a:schemeClr val="dk1"/>
                </a:solidFill>
              </a:rPr>
              <a:t>1.2</a:t>
            </a:r>
            <a:endParaRPr b="1">
              <a:solidFill>
                <a:schemeClr val="dk1"/>
              </a:solidFill>
            </a:endParaRPr>
          </a:p>
          <a:p>
            <a:pPr marL="0" lvl="0" indent="0" algn="l" rtl="0">
              <a:spcBef>
                <a:spcPts val="0"/>
              </a:spcBef>
              <a:spcAft>
                <a:spcPts val="0"/>
              </a:spcAft>
              <a:buClr>
                <a:schemeClr val="dk1"/>
              </a:buClr>
              <a:buSzPts val="1100"/>
              <a:buFont typeface="Arial" panose="020B0604020202090204"/>
              <a:buNone/>
            </a:pPr>
            <a:endParaRPr b="1">
              <a:solidFill>
                <a:schemeClr val="dk1"/>
              </a:solidFill>
            </a:endParaRPr>
          </a:p>
          <a:p>
            <a:pPr marL="0" lvl="0" indent="0" algn="l" rtl="0">
              <a:spcBef>
                <a:spcPts val="0"/>
              </a:spcBef>
              <a:spcAft>
                <a:spcPts val="0"/>
              </a:spcAft>
              <a:buClr>
                <a:schemeClr val="dk1"/>
              </a:buClr>
              <a:buSzPts val="1100"/>
              <a:buFont typeface="Arial" panose="020B0604020202090204"/>
              <a:buNone/>
            </a:pPr>
            <a:endParaRPr b="1">
              <a:solidFill>
                <a:schemeClr val="dk1"/>
              </a:solidFill>
            </a:endParaRPr>
          </a:p>
          <a:p>
            <a:pPr marL="0" lvl="0" indent="0" algn="l" rtl="0">
              <a:spcBef>
                <a:spcPts val="0"/>
              </a:spcBef>
              <a:spcAft>
                <a:spcPts val="0"/>
              </a:spcAft>
              <a:buClr>
                <a:schemeClr val="dk1"/>
              </a:buClr>
              <a:buSzPts val="1100"/>
              <a:buFont typeface="Arial" panose="020B0604020202090204"/>
              <a:buNone/>
            </a:pPr>
            <a:endParaRPr b="1">
              <a:solidFill>
                <a:schemeClr val="dk1"/>
              </a:solidFill>
            </a:endParaRPr>
          </a:p>
          <a:p>
            <a:pPr marL="0" lvl="0" indent="0" algn="l" rtl="0">
              <a:spcBef>
                <a:spcPts val="0"/>
              </a:spcBef>
              <a:spcAft>
                <a:spcPts val="0"/>
              </a:spcAft>
              <a:buClr>
                <a:schemeClr val="dk1"/>
              </a:buClr>
              <a:buSzPts val="1100"/>
              <a:buFont typeface="Arial" panose="020B0604020202090204"/>
              <a:buNone/>
            </a:pPr>
            <a:endParaRPr b="1">
              <a:solidFill>
                <a:schemeClr val="dk1"/>
              </a:solidFill>
            </a:endParaRPr>
          </a:p>
          <a:p>
            <a:pPr marL="0" lvl="0" indent="0" algn="l" rtl="0">
              <a:spcBef>
                <a:spcPts val="0"/>
              </a:spcBef>
              <a:spcAft>
                <a:spcPts val="0"/>
              </a:spcAft>
              <a:buClr>
                <a:schemeClr val="dk1"/>
              </a:buClr>
              <a:buSzPts val="1100"/>
              <a:buFont typeface="Arial" panose="020B0604020202090204"/>
              <a:buNone/>
            </a:pPr>
            <a:endParaRPr b="1">
              <a:solidFill>
                <a:schemeClr val="dk1"/>
              </a:solidFill>
            </a:endParaRPr>
          </a:p>
          <a:p>
            <a:pPr marL="0" lvl="0" indent="0" algn="l" rtl="0">
              <a:spcBef>
                <a:spcPts val="0"/>
              </a:spcBef>
              <a:spcAft>
                <a:spcPts val="0"/>
              </a:spcAft>
              <a:buNone/>
            </a:pPr>
            <a:endParaRPr sz="1200" b="1">
              <a:solidFill>
                <a:srgbClr val="FF0000"/>
              </a:solidFill>
            </a:endParaRPr>
          </a:p>
          <a:p>
            <a:pPr marL="0" lvl="0" indent="0" algn="l" rtl="0">
              <a:spcBef>
                <a:spcPts val="0"/>
              </a:spcBef>
              <a:spcAft>
                <a:spcPts val="0"/>
              </a:spcAft>
              <a:buClr>
                <a:schemeClr val="dk1"/>
              </a:buClr>
              <a:buSzPts val="1100"/>
              <a:buFont typeface="Arial" panose="020B0604020202090204"/>
              <a:buNone/>
            </a:pPr>
            <a:endParaRPr sz="1200" b="1">
              <a:solidFill>
                <a:srgbClr val="FF0000"/>
              </a:solidFill>
            </a:endParaRPr>
          </a:p>
          <a:p>
            <a:pPr marL="0" lvl="0" indent="0" algn="l" rtl="0">
              <a:lnSpc>
                <a:spcPct val="115000"/>
              </a:lnSpc>
              <a:spcBef>
                <a:spcPts val="300"/>
              </a:spcBef>
              <a:spcAft>
                <a:spcPts val="0"/>
              </a:spcAft>
              <a:buNone/>
            </a:pPr>
            <a:endParaRPr b="1"/>
          </a:p>
          <a:p>
            <a:pPr marL="0" lvl="0" indent="0" algn="l" rtl="0">
              <a:lnSpc>
                <a:spcPct val="115000"/>
              </a:lnSpc>
              <a:spcBef>
                <a:spcPts val="1200"/>
              </a:spcBef>
              <a:spcAft>
                <a:spcPts val="0"/>
              </a:spcAft>
              <a:buNone/>
            </a:pPr>
            <a:endParaRPr sz="1200">
              <a:solidFill>
                <a:srgbClr val="24292E"/>
              </a:solidFill>
            </a:endParaRPr>
          </a:p>
          <a:p>
            <a:pPr marL="0" lvl="0" indent="0" algn="l" rtl="0">
              <a:spcBef>
                <a:spcPts val="1200"/>
              </a:spcBef>
              <a:spcAft>
                <a:spcPts val="0"/>
              </a:spcAft>
              <a:buNone/>
            </a:pP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1"/>
        <p:cNvGrpSpPr/>
        <p:nvPr/>
      </p:nvGrpSpPr>
      <p:grpSpPr>
        <a:xfrm>
          <a:off x="0" y="0"/>
          <a:ext cx="0" cy="0"/>
          <a:chOff x="0" y="0"/>
          <a:chExt cx="0" cy="0"/>
        </a:xfrm>
      </p:grpSpPr>
      <p:sp>
        <p:nvSpPr>
          <p:cNvPr id="3042" name="Google Shape;3042;ga626952590_0_1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3" name="Google Shape;3043;ga626952590_0_10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7"/>
        <p:cNvGrpSpPr/>
        <p:nvPr/>
      </p:nvGrpSpPr>
      <p:grpSpPr>
        <a:xfrm>
          <a:off x="0" y="0"/>
          <a:ext cx="0" cy="0"/>
          <a:chOff x="0" y="0"/>
          <a:chExt cx="0" cy="0"/>
        </a:xfrm>
      </p:grpSpPr>
      <p:sp>
        <p:nvSpPr>
          <p:cNvPr id="3058" name="Google Shape;3058;ga626952590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9" name="Google Shape;3059;ga626952590_0_1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1"/>
        <p:cNvGrpSpPr/>
        <p:nvPr/>
      </p:nvGrpSpPr>
      <p:grpSpPr>
        <a:xfrm>
          <a:off x="0" y="0"/>
          <a:ext cx="0" cy="0"/>
          <a:chOff x="0" y="0"/>
          <a:chExt cx="0" cy="0"/>
        </a:xfrm>
      </p:grpSpPr>
      <p:sp>
        <p:nvSpPr>
          <p:cNvPr id="3072" name="Google Shape;3072;ga634cd8f0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a634cd8f0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endParaRPr sz="800" b="1" i="1" u="sng"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9"/>
        <p:cNvGrpSpPr/>
        <p:nvPr/>
      </p:nvGrpSpPr>
      <p:grpSpPr>
        <a:xfrm>
          <a:off x="0" y="0"/>
          <a:ext cx="0" cy="0"/>
          <a:chOff x="0" y="0"/>
          <a:chExt cx="0" cy="0"/>
        </a:xfrm>
      </p:grpSpPr>
      <p:sp>
        <p:nvSpPr>
          <p:cNvPr id="3080" name="Google Shape;3080;ga634cd8f0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1" name="Google Shape;3081;ga634cd8f02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87"/>
        <p:cNvGrpSpPr/>
        <p:nvPr/>
      </p:nvGrpSpPr>
      <p:grpSpPr>
        <a:xfrm>
          <a:off x="0" y="0"/>
          <a:ext cx="0" cy="0"/>
          <a:chOff x="0" y="0"/>
          <a:chExt cx="0" cy="0"/>
        </a:xfrm>
      </p:grpSpPr>
      <p:sp>
        <p:nvSpPr>
          <p:cNvPr id="3088" name="Google Shape;3088;ga669b3ae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9" name="Google Shape;3089;ga669b3aea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96"/>
        <p:cNvGrpSpPr/>
        <p:nvPr/>
      </p:nvGrpSpPr>
      <p:grpSpPr>
        <a:xfrm>
          <a:off x="0" y="0"/>
          <a:ext cx="0" cy="0"/>
          <a:chOff x="0" y="0"/>
          <a:chExt cx="0" cy="0"/>
        </a:xfrm>
      </p:grpSpPr>
      <p:sp>
        <p:nvSpPr>
          <p:cNvPr id="3097" name="Google Shape;3097;ga669b3aea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8" name="Google Shape;3098;ga669b3aeaa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04"/>
        <p:cNvGrpSpPr/>
        <p:nvPr/>
      </p:nvGrpSpPr>
      <p:grpSpPr>
        <a:xfrm>
          <a:off x="0" y="0"/>
          <a:ext cx="0" cy="0"/>
          <a:chOff x="0" y="0"/>
          <a:chExt cx="0" cy="0"/>
        </a:xfrm>
      </p:grpSpPr>
      <p:sp>
        <p:nvSpPr>
          <p:cNvPr id="3105" name="Google Shape;3105;ga669b3aea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6" name="Google Shape;3106;ga669b3aeaa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200" dirty="0">
              <a:solidFill>
                <a:srgbClr val="24292E"/>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16"/>
        <p:cNvGrpSpPr/>
        <p:nvPr/>
      </p:nvGrpSpPr>
      <p:grpSpPr>
        <a:xfrm>
          <a:off x="0" y="0"/>
          <a:ext cx="0" cy="0"/>
          <a:chOff x="0" y="0"/>
          <a:chExt cx="0" cy="0"/>
        </a:xfrm>
      </p:grpSpPr>
      <p:sp>
        <p:nvSpPr>
          <p:cNvPr id="3117" name="Google Shape;3117;ga669b3aeaa_0_1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8" name="Google Shape;3118;ga669b3aeaa_0_1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5"/>
        <p:cNvGrpSpPr/>
        <p:nvPr/>
      </p:nvGrpSpPr>
      <p:grpSpPr>
        <a:xfrm>
          <a:off x="0" y="0"/>
          <a:ext cx="0" cy="0"/>
          <a:chOff x="0" y="0"/>
          <a:chExt cx="0" cy="0"/>
        </a:xfrm>
      </p:grpSpPr>
      <p:sp>
        <p:nvSpPr>
          <p:cNvPr id="3126" name="Google Shape;3126;ga669b3aeaa_0_3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a669b3aeaa_0_3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64"/>
        <p:cNvGrpSpPr/>
        <p:nvPr/>
      </p:nvGrpSpPr>
      <p:grpSpPr>
        <a:xfrm>
          <a:off x="0" y="0"/>
          <a:ext cx="0" cy="0"/>
          <a:chOff x="0" y="0"/>
          <a:chExt cx="0" cy="0"/>
        </a:xfrm>
      </p:grpSpPr>
      <p:sp>
        <p:nvSpPr>
          <p:cNvPr id="2865" name="Google Shape;2865;ga62695259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a62695259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b="1">
                <a:solidFill>
                  <a:schemeClr val="dk1"/>
                </a:solidFill>
              </a:rPr>
              <a:t>1.1</a:t>
            </a:r>
            <a:endParaRPr b="1">
              <a:solidFill>
                <a:schemeClr val="dk1"/>
              </a:solidFill>
            </a:endParaRPr>
          </a:p>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1"/>
        <p:cNvGrpSpPr/>
        <p:nvPr/>
      </p:nvGrpSpPr>
      <p:grpSpPr>
        <a:xfrm>
          <a:off x="0" y="0"/>
          <a:ext cx="0" cy="0"/>
          <a:chOff x="0" y="0"/>
          <a:chExt cx="0" cy="0"/>
        </a:xfrm>
      </p:grpSpPr>
      <p:sp>
        <p:nvSpPr>
          <p:cNvPr id="3142" name="Google Shape;3142;ga669b3aeaa_0_7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3" name="Google Shape;3143;ga669b3aeaa_0_7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8"/>
        <p:cNvGrpSpPr/>
        <p:nvPr/>
      </p:nvGrpSpPr>
      <p:grpSpPr>
        <a:xfrm>
          <a:off x="0" y="0"/>
          <a:ext cx="0" cy="0"/>
          <a:chOff x="0" y="0"/>
          <a:chExt cx="0" cy="0"/>
        </a:xfrm>
      </p:grpSpPr>
      <p:sp>
        <p:nvSpPr>
          <p:cNvPr id="3149" name="Google Shape;3149;ga669b3aeaa_0_7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a669b3aeaa_0_7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0"/>
        <p:cNvGrpSpPr/>
        <p:nvPr/>
      </p:nvGrpSpPr>
      <p:grpSpPr>
        <a:xfrm>
          <a:off x="0" y="0"/>
          <a:ext cx="0" cy="0"/>
          <a:chOff x="0" y="0"/>
          <a:chExt cx="0" cy="0"/>
        </a:xfrm>
      </p:grpSpPr>
      <p:sp>
        <p:nvSpPr>
          <p:cNvPr id="3161" name="Google Shape;3161;ga669b3aeaa_0_4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2" name="Google Shape;3162;ga669b3aeaa_0_4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7"/>
        <p:cNvGrpSpPr/>
        <p:nvPr/>
      </p:nvGrpSpPr>
      <p:grpSpPr>
        <a:xfrm>
          <a:off x="0" y="0"/>
          <a:ext cx="0" cy="0"/>
          <a:chOff x="0" y="0"/>
          <a:chExt cx="0" cy="0"/>
        </a:xfrm>
      </p:grpSpPr>
      <p:sp>
        <p:nvSpPr>
          <p:cNvPr id="3168" name="Google Shape;3168;ga669b3aeaa_0_10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9" name="Google Shape;3169;ga669b3aeaa_0_10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4"/>
        <p:cNvGrpSpPr/>
        <p:nvPr/>
      </p:nvGrpSpPr>
      <p:grpSpPr>
        <a:xfrm>
          <a:off x="0" y="0"/>
          <a:ext cx="0" cy="0"/>
          <a:chOff x="0" y="0"/>
          <a:chExt cx="0" cy="0"/>
        </a:xfrm>
      </p:grpSpPr>
      <p:sp>
        <p:nvSpPr>
          <p:cNvPr id="3175" name="Google Shape;3175;ga669b3aeaa_0_10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6" name="Google Shape;3176;ga669b3aeaa_0_10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2"/>
        <p:cNvGrpSpPr/>
        <p:nvPr/>
      </p:nvGrpSpPr>
      <p:grpSpPr>
        <a:xfrm>
          <a:off x="0" y="0"/>
          <a:ext cx="0" cy="0"/>
          <a:chOff x="0" y="0"/>
          <a:chExt cx="0" cy="0"/>
        </a:xfrm>
      </p:grpSpPr>
      <p:sp>
        <p:nvSpPr>
          <p:cNvPr id="3183" name="Google Shape;3183;ga669b3aeaa_0_10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4" name="Google Shape;3184;ga669b3aeaa_0_10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2"/>
        <p:cNvGrpSpPr/>
        <p:nvPr/>
      </p:nvGrpSpPr>
      <p:grpSpPr>
        <a:xfrm>
          <a:off x="0" y="0"/>
          <a:ext cx="0" cy="0"/>
          <a:chOff x="0" y="0"/>
          <a:chExt cx="0" cy="0"/>
        </a:xfrm>
      </p:grpSpPr>
      <p:sp>
        <p:nvSpPr>
          <p:cNvPr id="3193" name="Google Shape;3193;ga669b3aeaa_0_10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a669b3aeaa_0_10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9"/>
        <p:cNvGrpSpPr/>
        <p:nvPr/>
      </p:nvGrpSpPr>
      <p:grpSpPr>
        <a:xfrm>
          <a:off x="0" y="0"/>
          <a:ext cx="0" cy="0"/>
          <a:chOff x="0" y="0"/>
          <a:chExt cx="0" cy="0"/>
        </a:xfrm>
      </p:grpSpPr>
      <p:sp>
        <p:nvSpPr>
          <p:cNvPr id="3200" name="Google Shape;3200;ga669b3aeaa_0_11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1" name="Google Shape;3201;ga669b3aeaa_0_11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6"/>
        <p:cNvGrpSpPr/>
        <p:nvPr/>
      </p:nvGrpSpPr>
      <p:grpSpPr>
        <a:xfrm>
          <a:off x="0" y="0"/>
          <a:ext cx="0" cy="0"/>
          <a:chOff x="0" y="0"/>
          <a:chExt cx="0" cy="0"/>
        </a:xfrm>
      </p:grpSpPr>
      <p:sp>
        <p:nvSpPr>
          <p:cNvPr id="2877" name="Google Shape;2877;ga626952590_0_3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200" dirty="0"/>
          </a:p>
        </p:txBody>
      </p:sp>
      <p:sp>
        <p:nvSpPr>
          <p:cNvPr id="2878" name="Google Shape;2878;ga626952590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9"/>
        <p:cNvGrpSpPr/>
        <p:nvPr/>
      </p:nvGrpSpPr>
      <p:grpSpPr>
        <a:xfrm>
          <a:off x="0" y="0"/>
          <a:ext cx="0" cy="0"/>
          <a:chOff x="0" y="0"/>
          <a:chExt cx="0" cy="0"/>
        </a:xfrm>
      </p:grpSpPr>
      <p:sp>
        <p:nvSpPr>
          <p:cNvPr id="2890" name="Google Shape;2890;ga62695259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1" name="Google Shape;2891;ga626952590_0_40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08"/>
        <p:cNvGrpSpPr/>
        <p:nvPr/>
      </p:nvGrpSpPr>
      <p:grpSpPr>
        <a:xfrm>
          <a:off x="0" y="0"/>
          <a:ext cx="0" cy="0"/>
          <a:chOff x="0" y="0"/>
          <a:chExt cx="0" cy="0"/>
        </a:xfrm>
      </p:grpSpPr>
      <p:sp>
        <p:nvSpPr>
          <p:cNvPr id="2909" name="Google Shape;2909;ga626952590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0" name="Google Shape;2910;ga626952590_0_4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2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41"/>
        <p:cNvGrpSpPr/>
        <p:nvPr/>
      </p:nvGrpSpPr>
      <p:grpSpPr>
        <a:xfrm>
          <a:off x="0" y="0"/>
          <a:ext cx="0" cy="0"/>
          <a:chOff x="0" y="0"/>
          <a:chExt cx="0" cy="0"/>
        </a:xfrm>
      </p:grpSpPr>
      <p:sp>
        <p:nvSpPr>
          <p:cNvPr id="2942" name="Google Shape;2942;ga626952590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a626952590_0_45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61"/>
        <p:cNvGrpSpPr/>
        <p:nvPr/>
      </p:nvGrpSpPr>
      <p:grpSpPr>
        <a:xfrm>
          <a:off x="0" y="0"/>
          <a:ext cx="0" cy="0"/>
          <a:chOff x="0" y="0"/>
          <a:chExt cx="0" cy="0"/>
        </a:xfrm>
      </p:grpSpPr>
      <p:sp>
        <p:nvSpPr>
          <p:cNvPr id="2962" name="Google Shape;2962;ga626952590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a626952590_0_4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0"/>
        <p:cNvGrpSpPr/>
        <p:nvPr/>
      </p:nvGrpSpPr>
      <p:grpSpPr>
        <a:xfrm>
          <a:off x="0" y="0"/>
          <a:ext cx="0" cy="0"/>
          <a:chOff x="0" y="0"/>
          <a:chExt cx="0" cy="0"/>
        </a:xfrm>
      </p:grpSpPr>
      <p:sp>
        <p:nvSpPr>
          <p:cNvPr id="2981" name="Google Shape;2981;ga626952590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a626952590_0_4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09"/>
        <p:cNvGrpSpPr/>
        <p:nvPr/>
      </p:nvGrpSpPr>
      <p:grpSpPr>
        <a:xfrm>
          <a:off x="0" y="0"/>
          <a:ext cx="0" cy="0"/>
          <a:chOff x="0" y="0"/>
          <a:chExt cx="0" cy="0"/>
        </a:xfrm>
      </p:grpSpPr>
      <p:sp>
        <p:nvSpPr>
          <p:cNvPr id="3010" name="Google Shape;3010;ga626952590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1" name="Google Shape;3011;ga626952590_0_5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4" Type="http://schemas.openxmlformats.org/officeDocument/2006/relationships/image" Target="../media/image30.png"/><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4" Type="http://schemas.openxmlformats.org/officeDocument/2006/relationships/image" Target="../media/image30.png"/><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4" Type="http://schemas.openxmlformats.org/officeDocument/2006/relationships/image" Target="../media/image34.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4" Type="http://schemas.openxmlformats.org/officeDocument/2006/relationships/image" Target="../media/image35.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4" Type="http://schemas.openxmlformats.org/officeDocument/2006/relationships/image" Target="../media/image37.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4" Type="http://schemas.openxmlformats.org/officeDocument/2006/relationships/image" Target="../media/image38.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4" Type="http://schemas.openxmlformats.org/officeDocument/2006/relationships/image" Target="../media/image47.png"/><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4" Type="http://schemas.openxmlformats.org/officeDocument/2006/relationships/image" Target="../media/image45.png"/><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17.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4" Type="http://schemas.openxmlformats.org/officeDocument/2006/relationships/image" Target="../media/image20.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1375"/>
        <p:cNvGrpSpPr/>
        <p:nvPr/>
      </p:nvGrpSpPr>
      <p:grpSpPr>
        <a:xfrm>
          <a:off x="0" y="0"/>
          <a:ext cx="0" cy="0"/>
          <a:chOff x="0" y="0"/>
          <a:chExt cx="0" cy="0"/>
        </a:xfrm>
      </p:grpSpPr>
      <p:sp>
        <p:nvSpPr>
          <p:cNvPr id="1376" name="Google Shape;1376;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7" name="Google Shape;1377;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78" name="Google Shape;1378;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79" name="Google Shape;1379;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380" name="Google Shape;1380;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81" name="Google Shape;1381;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2" name="Google Shape;1382;p12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12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12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12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6" name="Google Shape;1386;p12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12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8" name="Google Shape;1388;p12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12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0" name="Google Shape;1390;p12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12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12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12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12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12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12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12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8" name="Google Shape;1398;p126"/>
          <p:cNvSpPr/>
          <p:nvPr/>
        </p:nvSpPr>
        <p:spPr>
          <a:xfrm>
            <a:off x="429768" y="1261872"/>
            <a:ext cx="475488" cy="361371"/>
          </a:xfrm>
          <a:prstGeom prst="rect">
            <a:avLst/>
          </a:prstGeom>
          <a:noFill/>
          <a:ln>
            <a:noFill/>
          </a:ln>
        </p:spPr>
      </p:sp>
      <p:sp>
        <p:nvSpPr>
          <p:cNvPr id="1399" name="Google Shape;1399;p126"/>
          <p:cNvSpPr/>
          <p:nvPr/>
        </p:nvSpPr>
        <p:spPr>
          <a:xfrm>
            <a:off x="429768" y="1709928"/>
            <a:ext cx="475488" cy="361371"/>
          </a:xfrm>
          <a:prstGeom prst="rect">
            <a:avLst/>
          </a:prstGeom>
          <a:noFill/>
          <a:ln>
            <a:noFill/>
          </a:ln>
        </p:spPr>
      </p:sp>
      <p:sp>
        <p:nvSpPr>
          <p:cNvPr id="1400" name="Google Shape;1400;p126"/>
          <p:cNvSpPr/>
          <p:nvPr/>
        </p:nvSpPr>
        <p:spPr>
          <a:xfrm>
            <a:off x="429768" y="2129247"/>
            <a:ext cx="475488" cy="361371"/>
          </a:xfrm>
          <a:prstGeom prst="rect">
            <a:avLst/>
          </a:prstGeom>
          <a:noFill/>
          <a:ln>
            <a:noFill/>
          </a:ln>
        </p:spPr>
      </p:sp>
      <p:sp>
        <p:nvSpPr>
          <p:cNvPr id="1401" name="Google Shape;1401;p126"/>
          <p:cNvSpPr/>
          <p:nvPr/>
        </p:nvSpPr>
        <p:spPr>
          <a:xfrm>
            <a:off x="429768" y="2577303"/>
            <a:ext cx="475488" cy="361371"/>
          </a:xfrm>
          <a:prstGeom prst="rect">
            <a:avLst/>
          </a:prstGeom>
          <a:noFill/>
          <a:ln>
            <a:noFill/>
          </a:ln>
        </p:spPr>
      </p:sp>
      <p:pic>
        <p:nvPicPr>
          <p:cNvPr id="1402" name="Google Shape;1402;p126"/>
          <p:cNvPicPr preferRelativeResize="0"/>
          <p:nvPr/>
        </p:nvPicPr>
        <p:blipFill rotWithShape="1">
          <a:blip r:embed="rId2"/>
          <a:srcRect t="2552" b="2561"/>
          <a:stretch>
            <a:fillRect/>
          </a:stretch>
        </p:blipFill>
        <p:spPr>
          <a:xfrm>
            <a:off x="429768" y="2999232"/>
            <a:ext cx="475488" cy="361371"/>
          </a:xfrm>
          <a:prstGeom prst="rect">
            <a:avLst/>
          </a:prstGeom>
          <a:noFill/>
          <a:ln>
            <a:noFill/>
          </a:ln>
        </p:spPr>
      </p:pic>
      <p:pic>
        <p:nvPicPr>
          <p:cNvPr id="1403" name="Google Shape;1403;p126"/>
          <p:cNvPicPr preferRelativeResize="0"/>
          <p:nvPr/>
        </p:nvPicPr>
        <p:blipFill rotWithShape="1">
          <a:blip r:embed="rId2"/>
          <a:srcRect t="2552" b="2561"/>
          <a:stretch>
            <a:fillRect/>
          </a:stretch>
        </p:blipFill>
        <p:spPr>
          <a:xfrm>
            <a:off x="429768" y="3438144"/>
            <a:ext cx="475488" cy="361371"/>
          </a:xfrm>
          <a:prstGeom prst="rect">
            <a:avLst/>
          </a:prstGeom>
          <a:noFill/>
          <a:ln>
            <a:noFill/>
          </a:ln>
        </p:spPr>
      </p:pic>
      <p:pic>
        <p:nvPicPr>
          <p:cNvPr id="1404" name="Google Shape;1404;p126"/>
          <p:cNvPicPr preferRelativeResize="0"/>
          <p:nvPr/>
        </p:nvPicPr>
        <p:blipFill rotWithShape="1">
          <a:blip r:embed="rId2"/>
          <a:srcRect t="2552" b="2561"/>
          <a:stretch>
            <a:fillRect/>
          </a:stretch>
        </p:blipFill>
        <p:spPr>
          <a:xfrm>
            <a:off x="429768" y="3877056"/>
            <a:ext cx="475488" cy="361371"/>
          </a:xfrm>
          <a:prstGeom prst="rect">
            <a:avLst/>
          </a:prstGeom>
          <a:noFill/>
          <a:ln>
            <a:noFill/>
          </a:ln>
        </p:spPr>
      </p:pic>
      <p:sp>
        <p:nvSpPr>
          <p:cNvPr id="1405" name="Google Shape;1405;p126"/>
          <p:cNvSpPr/>
          <p:nvPr/>
        </p:nvSpPr>
        <p:spPr>
          <a:xfrm>
            <a:off x="429768" y="4314663"/>
            <a:ext cx="475488" cy="361371"/>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1406"/>
        <p:cNvGrpSpPr/>
        <p:nvPr/>
      </p:nvGrpSpPr>
      <p:grpSpPr>
        <a:xfrm>
          <a:off x="0" y="0"/>
          <a:ext cx="0" cy="0"/>
          <a:chOff x="0" y="0"/>
          <a:chExt cx="0" cy="0"/>
        </a:xfrm>
      </p:grpSpPr>
      <p:sp>
        <p:nvSpPr>
          <p:cNvPr id="1407" name="Google Shape;1407;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8" name="Google Shape;1408;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9" name="Google Shape;1409;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10" name="Google Shape;1410;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411" name="Google Shape;1411;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12" name="Google Shape;1412;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12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12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12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12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12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12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9" name="Google Shape;1419;p12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12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12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12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3" name="Google Shape;1423;p12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12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5" name="Google Shape;1425;p12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12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12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12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9" name="Google Shape;1429;p127"/>
          <p:cNvSpPr/>
          <p:nvPr/>
        </p:nvSpPr>
        <p:spPr>
          <a:xfrm>
            <a:off x="429768" y="1261872"/>
            <a:ext cx="475488" cy="361371"/>
          </a:xfrm>
          <a:prstGeom prst="rect">
            <a:avLst/>
          </a:prstGeom>
          <a:noFill/>
          <a:ln>
            <a:noFill/>
          </a:ln>
        </p:spPr>
      </p:sp>
      <p:pic>
        <p:nvPicPr>
          <p:cNvPr id="1430" name="Google Shape;1430;p127"/>
          <p:cNvPicPr preferRelativeResize="0"/>
          <p:nvPr/>
        </p:nvPicPr>
        <p:blipFill rotWithShape="1">
          <a:blip r:embed="rId2"/>
          <a:srcRect t="1276" b="1276"/>
          <a:stretch>
            <a:fillRect/>
          </a:stretch>
        </p:blipFill>
        <p:spPr>
          <a:xfrm>
            <a:off x="429768" y="1709928"/>
            <a:ext cx="475488" cy="361371"/>
          </a:xfrm>
          <a:prstGeom prst="rect">
            <a:avLst/>
          </a:prstGeom>
          <a:noFill/>
          <a:ln>
            <a:noFill/>
          </a:ln>
        </p:spPr>
      </p:pic>
      <p:sp>
        <p:nvSpPr>
          <p:cNvPr id="1431" name="Google Shape;1431;p127"/>
          <p:cNvSpPr/>
          <p:nvPr/>
        </p:nvSpPr>
        <p:spPr>
          <a:xfrm>
            <a:off x="429768" y="2129247"/>
            <a:ext cx="475488" cy="361371"/>
          </a:xfrm>
          <a:prstGeom prst="rect">
            <a:avLst/>
          </a:prstGeom>
          <a:noFill/>
          <a:ln>
            <a:noFill/>
          </a:ln>
        </p:spPr>
      </p:sp>
      <p:pic>
        <p:nvPicPr>
          <p:cNvPr id="1432" name="Google Shape;1432;p127"/>
          <p:cNvPicPr preferRelativeResize="0"/>
          <p:nvPr/>
        </p:nvPicPr>
        <p:blipFill rotWithShape="1">
          <a:blip r:embed="rId2"/>
          <a:srcRect t="1276" b="1276"/>
          <a:stretch>
            <a:fillRect/>
          </a:stretch>
        </p:blipFill>
        <p:spPr>
          <a:xfrm>
            <a:off x="429768" y="2577303"/>
            <a:ext cx="475488" cy="361371"/>
          </a:xfrm>
          <a:prstGeom prst="rect">
            <a:avLst/>
          </a:prstGeom>
          <a:noFill/>
          <a:ln>
            <a:noFill/>
          </a:ln>
        </p:spPr>
      </p:pic>
      <p:pic>
        <p:nvPicPr>
          <p:cNvPr id="1433" name="Google Shape;1433;p127"/>
          <p:cNvPicPr preferRelativeResize="0"/>
          <p:nvPr/>
        </p:nvPicPr>
        <p:blipFill rotWithShape="1">
          <a:blip r:embed="rId2"/>
          <a:srcRect t="1276" b="1276"/>
          <a:stretch>
            <a:fillRect/>
          </a:stretch>
        </p:blipFill>
        <p:spPr>
          <a:xfrm>
            <a:off x="429768" y="2999232"/>
            <a:ext cx="475488" cy="361371"/>
          </a:xfrm>
          <a:prstGeom prst="rect">
            <a:avLst/>
          </a:prstGeom>
          <a:noFill/>
          <a:ln>
            <a:noFill/>
          </a:ln>
        </p:spPr>
      </p:pic>
      <p:pic>
        <p:nvPicPr>
          <p:cNvPr id="1434" name="Google Shape;1434;p127"/>
          <p:cNvPicPr preferRelativeResize="0"/>
          <p:nvPr/>
        </p:nvPicPr>
        <p:blipFill rotWithShape="1">
          <a:blip r:embed="rId2"/>
          <a:srcRect t="1276" b="1276"/>
          <a:stretch>
            <a:fillRect/>
          </a:stretch>
        </p:blipFill>
        <p:spPr>
          <a:xfrm>
            <a:off x="429768" y="3438144"/>
            <a:ext cx="475488" cy="361371"/>
          </a:xfrm>
          <a:prstGeom prst="rect">
            <a:avLst/>
          </a:prstGeom>
          <a:noFill/>
          <a:ln>
            <a:noFill/>
          </a:ln>
        </p:spPr>
      </p:pic>
      <p:pic>
        <p:nvPicPr>
          <p:cNvPr id="1435" name="Google Shape;1435;p127"/>
          <p:cNvPicPr preferRelativeResize="0"/>
          <p:nvPr/>
        </p:nvPicPr>
        <p:blipFill rotWithShape="1">
          <a:blip r:embed="rId2"/>
          <a:srcRect t="1276" b="1276"/>
          <a:stretch>
            <a:fillRect/>
          </a:stretch>
        </p:blipFill>
        <p:spPr>
          <a:xfrm>
            <a:off x="429768" y="3877056"/>
            <a:ext cx="475488" cy="361371"/>
          </a:xfrm>
          <a:prstGeom prst="rect">
            <a:avLst/>
          </a:prstGeom>
          <a:noFill/>
          <a:ln>
            <a:noFill/>
          </a:ln>
        </p:spPr>
      </p:pic>
      <p:sp>
        <p:nvSpPr>
          <p:cNvPr id="1436" name="Google Shape;1436;p127"/>
          <p:cNvSpPr/>
          <p:nvPr/>
        </p:nvSpPr>
        <p:spPr>
          <a:xfrm>
            <a:off x="429768" y="4314663"/>
            <a:ext cx="475488" cy="361371"/>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437"/>
        <p:cNvGrpSpPr/>
        <p:nvPr/>
      </p:nvGrpSpPr>
      <p:grpSpPr>
        <a:xfrm>
          <a:off x="0" y="0"/>
          <a:ext cx="0" cy="0"/>
          <a:chOff x="0" y="0"/>
          <a:chExt cx="0" cy="0"/>
        </a:xfrm>
      </p:grpSpPr>
      <p:pic>
        <p:nvPicPr>
          <p:cNvPr id="1438" name="Google Shape;1438;p128"/>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1439" name="Google Shape;1439;p12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0" name="Google Shape;1440;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441" name="Google Shape;1441;p1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2" name="Google Shape;1442;p128"/>
          <p:cNvSpPr/>
          <p:nvPr/>
        </p:nvSpPr>
        <p:spPr>
          <a:xfrm>
            <a:off x="827549" y="769725"/>
            <a:ext cx="7488902" cy="1856625"/>
          </a:xfrm>
          <a:prstGeom prst="rect">
            <a:avLst/>
          </a:prstGeom>
          <a:noFill/>
          <a:ln>
            <a:noFill/>
          </a:ln>
        </p:spPr>
      </p:sp>
      <p:sp>
        <p:nvSpPr>
          <p:cNvPr id="1443" name="Google Shape;1443;p12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GB"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444" name="Google Shape;1444;p12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445"/>
        <p:cNvGrpSpPr/>
        <p:nvPr/>
      </p:nvGrpSpPr>
      <p:grpSpPr>
        <a:xfrm>
          <a:off x="0" y="0"/>
          <a:ext cx="0" cy="0"/>
          <a:chOff x="0" y="0"/>
          <a:chExt cx="0" cy="0"/>
        </a:xfrm>
      </p:grpSpPr>
      <p:sp>
        <p:nvSpPr>
          <p:cNvPr id="1446" name="Google Shape;1446;p129"/>
          <p:cNvSpPr/>
          <p:nvPr/>
        </p:nvSpPr>
        <p:spPr>
          <a:xfrm>
            <a:off x="274320" y="274881"/>
            <a:ext cx="8595360" cy="4593742"/>
          </a:xfrm>
          <a:prstGeom prst="rect">
            <a:avLst/>
          </a:prstGeom>
          <a:noFill/>
          <a:ln>
            <a:noFill/>
          </a:ln>
        </p:spPr>
      </p:sp>
      <p:sp>
        <p:nvSpPr>
          <p:cNvPr id="1447" name="Google Shape;1447;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448" name="Google Shape;1448;p1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9" name="Google Shape;1449;p12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600">
                <a:latin typeface="Roboto Medium"/>
                <a:ea typeface="Roboto Medium"/>
                <a:cs typeface="Roboto Medium"/>
                <a:sym typeface="Roboto Medium"/>
              </a:rPr>
              <a:t>Time’s Up! </a:t>
            </a:r>
            <a:r>
              <a:rPr lang="en-GB"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450" name="Google Shape;1450;p129"/>
          <p:cNvPicPr preferRelativeResize="0"/>
          <p:nvPr/>
        </p:nvPicPr>
        <p:blipFill>
          <a:blip r:embed="rId2"/>
          <a:stretch>
            <a:fillRect/>
          </a:stretch>
        </p:blipFill>
        <p:spPr>
          <a:xfrm>
            <a:off x="3960959" y="1143000"/>
            <a:ext cx="1222082" cy="1638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451"/>
        <p:cNvGrpSpPr/>
        <p:nvPr/>
      </p:nvGrpSpPr>
      <p:grpSpPr>
        <a:xfrm>
          <a:off x="0" y="0"/>
          <a:ext cx="0" cy="0"/>
          <a:chOff x="0" y="0"/>
          <a:chExt cx="0" cy="0"/>
        </a:xfrm>
      </p:grpSpPr>
      <p:sp>
        <p:nvSpPr>
          <p:cNvPr id="1452" name="Google Shape;1452;p130"/>
          <p:cNvSpPr/>
          <p:nvPr/>
        </p:nvSpPr>
        <p:spPr>
          <a:xfrm>
            <a:off x="0" y="0"/>
            <a:ext cx="9143971" cy="5143500"/>
          </a:xfrm>
          <a:prstGeom prst="rect">
            <a:avLst/>
          </a:prstGeom>
          <a:noFill/>
          <a:ln>
            <a:noFill/>
          </a:ln>
        </p:spPr>
      </p:sp>
      <p:sp>
        <p:nvSpPr>
          <p:cNvPr id="1453" name="Google Shape;1453;p13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454" name="Google Shape;1454;p13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455" name="Google Shape;1455;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456"/>
        <p:cNvGrpSpPr/>
        <p:nvPr/>
      </p:nvGrpSpPr>
      <p:grpSpPr>
        <a:xfrm>
          <a:off x="0" y="0"/>
          <a:ext cx="0" cy="0"/>
          <a:chOff x="0" y="0"/>
          <a:chExt cx="0" cy="0"/>
        </a:xfrm>
      </p:grpSpPr>
      <p:sp>
        <p:nvSpPr>
          <p:cNvPr id="1457" name="Google Shape;1457;p131"/>
          <p:cNvSpPr/>
          <p:nvPr/>
        </p:nvSpPr>
        <p:spPr>
          <a:xfrm>
            <a:off x="0" y="0"/>
            <a:ext cx="9143971" cy="5143500"/>
          </a:xfrm>
          <a:prstGeom prst="rect">
            <a:avLst/>
          </a:prstGeom>
          <a:noFill/>
          <a:ln>
            <a:noFill/>
          </a:ln>
        </p:spPr>
      </p:sp>
      <p:sp>
        <p:nvSpPr>
          <p:cNvPr id="1458" name="Google Shape;1458;p13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459" name="Google Shape;1459;p13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1460" name="Google Shape;1460;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461"/>
        <p:cNvGrpSpPr/>
        <p:nvPr/>
      </p:nvGrpSpPr>
      <p:grpSpPr>
        <a:xfrm>
          <a:off x="0" y="0"/>
          <a:ext cx="0" cy="0"/>
          <a:chOff x="0" y="0"/>
          <a:chExt cx="0" cy="0"/>
        </a:xfrm>
      </p:grpSpPr>
      <p:sp>
        <p:nvSpPr>
          <p:cNvPr id="1462" name="Google Shape;1462;p132"/>
          <p:cNvSpPr/>
          <p:nvPr/>
        </p:nvSpPr>
        <p:spPr>
          <a:xfrm>
            <a:off x="-25" y="-14"/>
            <a:ext cx="9144000" cy="5143513"/>
          </a:xfrm>
          <a:prstGeom prst="rect">
            <a:avLst/>
          </a:prstGeom>
          <a:noFill/>
          <a:ln>
            <a:noFill/>
          </a:ln>
        </p:spPr>
      </p:sp>
      <p:sp>
        <p:nvSpPr>
          <p:cNvPr id="1463" name="Google Shape;146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464" name="Google Shape;1464;p132"/>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1465" name="Google Shape;1465;p132"/>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GB"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466" name="Google Shape;1466;p132"/>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467" name="Google Shape;1467;p132"/>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132"/>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469"/>
        <p:cNvGrpSpPr/>
        <p:nvPr/>
      </p:nvGrpSpPr>
      <p:grpSpPr>
        <a:xfrm>
          <a:off x="0" y="0"/>
          <a:ext cx="0" cy="0"/>
          <a:chOff x="0" y="0"/>
          <a:chExt cx="0" cy="0"/>
        </a:xfrm>
      </p:grpSpPr>
      <p:sp>
        <p:nvSpPr>
          <p:cNvPr id="1470" name="Google Shape;1470;p133"/>
          <p:cNvSpPr/>
          <p:nvPr/>
        </p:nvSpPr>
        <p:spPr>
          <a:xfrm>
            <a:off x="-25" y="-14"/>
            <a:ext cx="9144000" cy="5143513"/>
          </a:xfrm>
          <a:prstGeom prst="rect">
            <a:avLst/>
          </a:prstGeom>
          <a:noFill/>
          <a:ln>
            <a:noFill/>
          </a:ln>
        </p:spPr>
      </p:sp>
      <p:sp>
        <p:nvSpPr>
          <p:cNvPr id="1471" name="Google Shape;1471;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
        <p:nvSpPr>
          <p:cNvPr id="1472" name="Google Shape;1472;p133"/>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GB"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473" name="Google Shape;1473;p133"/>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474" name="Google Shape;1474;p133"/>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133"/>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133"/>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477"/>
        <p:cNvGrpSpPr/>
        <p:nvPr/>
      </p:nvGrpSpPr>
      <p:grpSpPr>
        <a:xfrm>
          <a:off x="0" y="0"/>
          <a:ext cx="0" cy="0"/>
          <a:chOff x="0" y="0"/>
          <a:chExt cx="0" cy="0"/>
        </a:xfrm>
      </p:grpSpPr>
      <p:sp>
        <p:nvSpPr>
          <p:cNvPr id="1478" name="Google Shape;1478;p134"/>
          <p:cNvSpPr/>
          <p:nvPr/>
        </p:nvSpPr>
        <p:spPr>
          <a:xfrm>
            <a:off x="0" y="0"/>
            <a:ext cx="9144010" cy="5143500"/>
          </a:xfrm>
          <a:prstGeom prst="rect">
            <a:avLst/>
          </a:prstGeom>
          <a:noFill/>
          <a:ln>
            <a:noFill/>
          </a:ln>
        </p:spPr>
      </p:sp>
      <p:sp>
        <p:nvSpPr>
          <p:cNvPr id="1479" name="Google Shape;1479;p134"/>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480" name="Google Shape;1480;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481"/>
        <p:cNvGrpSpPr/>
        <p:nvPr/>
      </p:nvGrpSpPr>
      <p:grpSpPr>
        <a:xfrm>
          <a:off x="0" y="0"/>
          <a:ext cx="0" cy="0"/>
          <a:chOff x="0" y="0"/>
          <a:chExt cx="0" cy="0"/>
        </a:xfrm>
      </p:grpSpPr>
      <p:sp>
        <p:nvSpPr>
          <p:cNvPr id="1482" name="Google Shape;1482;p135"/>
          <p:cNvSpPr/>
          <p:nvPr/>
        </p:nvSpPr>
        <p:spPr>
          <a:xfrm>
            <a:off x="1844424" y="592950"/>
            <a:ext cx="6841375" cy="4364250"/>
          </a:xfrm>
          <a:prstGeom prst="rect">
            <a:avLst/>
          </a:prstGeom>
          <a:noFill/>
          <a:ln>
            <a:noFill/>
          </a:ln>
        </p:spPr>
      </p:sp>
      <p:sp>
        <p:nvSpPr>
          <p:cNvPr id="1483" name="Google Shape;1483;p135"/>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484" name="Google Shape;1484;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1485"/>
        <p:cNvGrpSpPr/>
        <p:nvPr/>
      </p:nvGrpSpPr>
      <p:grpSpPr>
        <a:xfrm>
          <a:off x="0" y="0"/>
          <a:ext cx="0" cy="0"/>
          <a:chOff x="0" y="0"/>
          <a:chExt cx="0" cy="0"/>
        </a:xfrm>
      </p:grpSpPr>
      <p:sp>
        <p:nvSpPr>
          <p:cNvPr id="1486" name="Google Shape;1486;p136"/>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487" name="Google Shape;1487;p136"/>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488" name="Google Shape;1488;p136"/>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1371600" marR="0" lvl="2"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9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489" name="Google Shape;1489;p136"/>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90" name="Google Shape;1490;p136"/>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panose="020B0604020202090204"/>
              <a:buNone/>
              <a:defRPr sz="17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ubsection Slide">
  <p:cSld name="Subsection Slide">
    <p:spTree>
      <p:nvGrpSpPr>
        <p:cNvPr id="1" name="Shape 1491"/>
        <p:cNvGrpSpPr/>
        <p:nvPr/>
      </p:nvGrpSpPr>
      <p:grpSpPr>
        <a:xfrm>
          <a:off x="0" y="0"/>
          <a:ext cx="0" cy="0"/>
          <a:chOff x="0" y="0"/>
          <a:chExt cx="0" cy="0"/>
        </a:xfrm>
      </p:grpSpPr>
      <p:sp>
        <p:nvSpPr>
          <p:cNvPr id="1492" name="Google Shape;1492;p137"/>
          <p:cNvSpPr txBox="1">
            <a:spLocks noGrp="1"/>
          </p:cNvSpPr>
          <p:nvPr>
            <p:ph type="title"/>
          </p:nvPr>
        </p:nvSpPr>
        <p:spPr>
          <a:xfrm>
            <a:off x="285750" y="271463"/>
            <a:ext cx="8572500" cy="46005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lt1"/>
              </a:buClr>
              <a:buSzPts val="2700"/>
              <a:buFont typeface="Arial" panose="020B0604020202090204"/>
              <a:buNone/>
              <a:defRPr sz="2700" b="1" i="0" u="none" strike="noStrike" cap="none">
                <a:solidFill>
                  <a:schemeClr val="lt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93" name="Google Shape;1493;p137"/>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494" name="Google Shape;1494;p137"/>
          <p:cNvSpPr txBox="1">
            <a:spLocks noGrp="1"/>
          </p:cNvSpPr>
          <p:nvPr>
            <p:ph type="body" idx="1"/>
          </p:nvPr>
        </p:nvSpPr>
        <p:spPr>
          <a:xfrm>
            <a:off x="-1" y="4904237"/>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1495"/>
        <p:cNvGrpSpPr/>
        <p:nvPr/>
      </p:nvGrpSpPr>
      <p:grpSpPr>
        <a:xfrm>
          <a:off x="0" y="0"/>
          <a:ext cx="0" cy="0"/>
          <a:chOff x="0" y="0"/>
          <a:chExt cx="0" cy="0"/>
        </a:xfrm>
      </p:grpSpPr>
      <p:sp>
        <p:nvSpPr>
          <p:cNvPr id="1496" name="Google Shape;1496;p138"/>
          <p:cNvSpPr txBox="1">
            <a:spLocks noGrp="1"/>
          </p:cNvSpPr>
          <p:nvPr>
            <p:ph type="ctrTitle"/>
          </p:nvPr>
        </p:nvSpPr>
        <p:spPr>
          <a:xfrm>
            <a:off x="0" y="280555"/>
            <a:ext cx="9144000" cy="45720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dk1"/>
              </a:buClr>
              <a:buSzPts val="2700"/>
              <a:buFont typeface="Arial" panose="020B0604020202090204"/>
              <a:buNone/>
              <a:defRPr sz="2700" b="1"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97" name="Google Shape;1497;p138"/>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498" name="Google Shape;1498;p138"/>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ext Only 1">
  <p:cSld name="Text Only_1">
    <p:spTree>
      <p:nvGrpSpPr>
        <p:cNvPr id="1" name="Shape 1499"/>
        <p:cNvGrpSpPr/>
        <p:nvPr/>
      </p:nvGrpSpPr>
      <p:grpSpPr>
        <a:xfrm>
          <a:off x="0" y="0"/>
          <a:ext cx="0" cy="0"/>
          <a:chOff x="0" y="0"/>
          <a:chExt cx="0" cy="0"/>
        </a:xfrm>
      </p:grpSpPr>
      <p:sp>
        <p:nvSpPr>
          <p:cNvPr id="1500" name="Google Shape;1500;p139"/>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501" name="Google Shape;1501;p139"/>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02" name="Google Shape;1502;p139"/>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1371600" marR="0" lvl="2"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9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03" name="Google Shape;1503;p139"/>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04" name="Google Shape;1504;p139"/>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panose="020B0604020202090204"/>
              <a:buNone/>
              <a:defRPr sz="17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umbered 1–4 (Green) 1 Line Subhead">
  <p:cSld name="Numbered 1–4 (Green) 1 Line Subhead">
    <p:spTree>
      <p:nvGrpSpPr>
        <p:cNvPr id="1" name="Shape 1505"/>
        <p:cNvGrpSpPr/>
        <p:nvPr/>
      </p:nvGrpSpPr>
      <p:grpSpPr>
        <a:xfrm>
          <a:off x="0" y="0"/>
          <a:ext cx="0" cy="0"/>
          <a:chOff x="0" y="0"/>
          <a:chExt cx="0" cy="0"/>
        </a:xfrm>
      </p:grpSpPr>
      <p:sp>
        <p:nvSpPr>
          <p:cNvPr id="1506" name="Google Shape;1506;p140"/>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507" name="Google Shape;1507;p140"/>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08" name="Google Shape;1508;p140"/>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09" name="Google Shape;1509;p140"/>
          <p:cNvSpPr txBox="1">
            <a:spLocks noGrp="1"/>
          </p:cNvSpPr>
          <p:nvPr>
            <p:ph type="subTitle" idx="2"/>
          </p:nvPr>
        </p:nvSpPr>
        <p:spPr>
          <a:xfrm>
            <a:off x="0" y="671119"/>
            <a:ext cx="9144000" cy="4638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panose="020B0604020202090204"/>
              <a:buNone/>
              <a:defRPr sz="17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grpSp>
        <p:nvGrpSpPr>
          <p:cNvPr id="1510" name="Google Shape;1510;p140"/>
          <p:cNvGrpSpPr/>
          <p:nvPr/>
        </p:nvGrpSpPr>
        <p:grpSpPr>
          <a:xfrm>
            <a:off x="373970" y="1333500"/>
            <a:ext cx="8465305" cy="713668"/>
            <a:chOff x="498627" y="1727200"/>
            <a:chExt cx="11287073" cy="951557"/>
          </a:xfrm>
        </p:grpSpPr>
        <p:sp>
          <p:nvSpPr>
            <p:cNvPr id="1511" name="Google Shape;1511;p140"/>
            <p:cNvSpPr/>
            <p:nvPr/>
          </p:nvSpPr>
          <p:spPr>
            <a:xfrm>
              <a:off x="1854200" y="1771003"/>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12" name="Google Shape;1512;p140"/>
            <p:cNvGrpSpPr/>
            <p:nvPr/>
          </p:nvGrpSpPr>
          <p:grpSpPr>
            <a:xfrm>
              <a:off x="498627" y="1770959"/>
              <a:ext cx="1174339" cy="892834"/>
              <a:chOff x="366636" y="1829879"/>
              <a:chExt cx="1030664" cy="783600"/>
            </a:xfrm>
          </p:grpSpPr>
          <p:sp>
            <p:nvSpPr>
              <p:cNvPr id="1513" name="Google Shape;1513;p140"/>
              <p:cNvSpPr/>
              <p:nvPr/>
            </p:nvSpPr>
            <p:spPr>
              <a:xfrm>
                <a:off x="366636" y="1829879"/>
                <a:ext cx="933900" cy="783600"/>
              </a:xfrm>
              <a:prstGeom prst="roundRect">
                <a:avLst>
                  <a:gd name="adj" fmla="val 16667"/>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14" name="Google Shape;1514;p140"/>
              <p:cNvSpPr/>
              <p:nvPr/>
            </p:nvSpPr>
            <p:spPr>
              <a:xfrm rot="5400000">
                <a:off x="905450" y="2052029"/>
                <a:ext cx="637800" cy="345900"/>
              </a:xfrm>
              <a:prstGeom prst="triangle">
                <a:avLst>
                  <a:gd name="adj" fmla="val 50000"/>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515" name="Google Shape;1515;p140"/>
            <p:cNvPicPr preferRelativeResize="0"/>
            <p:nvPr/>
          </p:nvPicPr>
          <p:blipFill rotWithShape="1">
            <a:blip r:embed="rId2"/>
            <a:srcRect/>
            <a:stretch>
              <a:fillRect/>
            </a:stretch>
          </p:blipFill>
          <p:spPr>
            <a:xfrm>
              <a:off x="651524" y="1727200"/>
              <a:ext cx="951557" cy="951557"/>
            </a:xfrm>
            <a:prstGeom prst="rect">
              <a:avLst/>
            </a:prstGeom>
            <a:noFill/>
            <a:ln>
              <a:noFill/>
            </a:ln>
          </p:spPr>
        </p:pic>
      </p:grpSp>
      <p:grpSp>
        <p:nvGrpSpPr>
          <p:cNvPr id="1516" name="Google Shape;1516;p140"/>
          <p:cNvGrpSpPr/>
          <p:nvPr/>
        </p:nvGrpSpPr>
        <p:grpSpPr>
          <a:xfrm>
            <a:off x="373970" y="2171040"/>
            <a:ext cx="8465305" cy="713668"/>
            <a:chOff x="498627" y="2843920"/>
            <a:chExt cx="11287073" cy="951557"/>
          </a:xfrm>
        </p:grpSpPr>
        <p:sp>
          <p:nvSpPr>
            <p:cNvPr id="1517" name="Google Shape;1517;p140"/>
            <p:cNvSpPr/>
            <p:nvPr/>
          </p:nvSpPr>
          <p:spPr>
            <a:xfrm>
              <a:off x="1854200" y="2885898"/>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18" name="Google Shape;1518;p140"/>
            <p:cNvGrpSpPr/>
            <p:nvPr/>
          </p:nvGrpSpPr>
          <p:grpSpPr>
            <a:xfrm>
              <a:off x="498627" y="2885831"/>
              <a:ext cx="1174339" cy="892834"/>
              <a:chOff x="366636" y="2767143"/>
              <a:chExt cx="1030664" cy="783600"/>
            </a:xfrm>
          </p:grpSpPr>
          <p:sp>
            <p:nvSpPr>
              <p:cNvPr id="1519" name="Google Shape;1519;p140"/>
              <p:cNvSpPr/>
              <p:nvPr/>
            </p:nvSpPr>
            <p:spPr>
              <a:xfrm>
                <a:off x="366636" y="2767143"/>
                <a:ext cx="933900" cy="783600"/>
              </a:xfrm>
              <a:prstGeom prst="roundRect">
                <a:avLst>
                  <a:gd name="adj" fmla="val 16667"/>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20" name="Google Shape;1520;p140"/>
              <p:cNvSpPr/>
              <p:nvPr/>
            </p:nvSpPr>
            <p:spPr>
              <a:xfrm rot="5400000">
                <a:off x="905450" y="2989293"/>
                <a:ext cx="637800" cy="345900"/>
              </a:xfrm>
              <a:prstGeom prst="triangle">
                <a:avLst>
                  <a:gd name="adj" fmla="val 50000"/>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521" name="Google Shape;1521;p140"/>
            <p:cNvSpPr/>
            <p:nvPr/>
          </p:nvSpPr>
          <p:spPr>
            <a:xfrm>
              <a:off x="550229" y="2843920"/>
              <a:ext cx="951557" cy="951557"/>
            </a:xfrm>
            <a:prstGeom prst="rect">
              <a:avLst/>
            </a:prstGeom>
            <a:noFill/>
            <a:ln>
              <a:noFill/>
            </a:ln>
          </p:spPr>
        </p:sp>
      </p:grpSp>
      <p:grpSp>
        <p:nvGrpSpPr>
          <p:cNvPr id="1522" name="Google Shape;1522;p140"/>
          <p:cNvGrpSpPr/>
          <p:nvPr/>
        </p:nvGrpSpPr>
        <p:grpSpPr>
          <a:xfrm>
            <a:off x="373970" y="3003050"/>
            <a:ext cx="8465305" cy="713668"/>
            <a:chOff x="498627" y="3953266"/>
            <a:chExt cx="11287073" cy="951557"/>
          </a:xfrm>
        </p:grpSpPr>
        <p:sp>
          <p:nvSpPr>
            <p:cNvPr id="1523" name="Google Shape;1523;p140"/>
            <p:cNvSpPr/>
            <p:nvPr/>
          </p:nvSpPr>
          <p:spPr>
            <a:xfrm>
              <a:off x="1854200" y="3996971"/>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24" name="Google Shape;1524;p140"/>
            <p:cNvGrpSpPr/>
            <p:nvPr/>
          </p:nvGrpSpPr>
          <p:grpSpPr>
            <a:xfrm>
              <a:off x="498627" y="3996882"/>
              <a:ext cx="1174339" cy="892834"/>
              <a:chOff x="353936" y="3693021"/>
              <a:chExt cx="1030664" cy="783600"/>
            </a:xfrm>
          </p:grpSpPr>
          <p:sp>
            <p:nvSpPr>
              <p:cNvPr id="1525" name="Google Shape;1525;p140"/>
              <p:cNvSpPr/>
              <p:nvPr/>
            </p:nvSpPr>
            <p:spPr>
              <a:xfrm>
                <a:off x="353936" y="3693021"/>
                <a:ext cx="933900" cy="783600"/>
              </a:xfrm>
              <a:prstGeom prst="roundRect">
                <a:avLst>
                  <a:gd name="adj" fmla="val 16667"/>
                </a:avLst>
              </a:prstGeom>
              <a:solidFill>
                <a:srgbClr val="3CA77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009051"/>
                  </a:solidFill>
                  <a:latin typeface="Calibri"/>
                  <a:ea typeface="Calibri"/>
                  <a:cs typeface="Calibri"/>
                  <a:sym typeface="Calibri"/>
                </a:endParaRPr>
              </a:p>
            </p:txBody>
          </p:sp>
          <p:sp>
            <p:nvSpPr>
              <p:cNvPr id="1526" name="Google Shape;1526;p140"/>
              <p:cNvSpPr/>
              <p:nvPr/>
            </p:nvSpPr>
            <p:spPr>
              <a:xfrm rot="5400000">
                <a:off x="892750" y="3915171"/>
                <a:ext cx="637800" cy="345900"/>
              </a:xfrm>
              <a:prstGeom prst="triangle">
                <a:avLst>
                  <a:gd name="adj" fmla="val 50000"/>
                </a:avLst>
              </a:prstGeom>
              <a:solidFill>
                <a:srgbClr val="3CA77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009051"/>
                  </a:solidFill>
                  <a:latin typeface="Calibri"/>
                  <a:ea typeface="Calibri"/>
                  <a:cs typeface="Calibri"/>
                  <a:sym typeface="Calibri"/>
                </a:endParaRPr>
              </a:p>
            </p:txBody>
          </p:sp>
        </p:grpSp>
        <p:sp>
          <p:nvSpPr>
            <p:cNvPr id="1527" name="Google Shape;1527;p140"/>
            <p:cNvSpPr/>
            <p:nvPr/>
          </p:nvSpPr>
          <p:spPr>
            <a:xfrm>
              <a:off x="552827" y="3953266"/>
              <a:ext cx="951557" cy="951557"/>
            </a:xfrm>
            <a:prstGeom prst="rect">
              <a:avLst/>
            </a:prstGeom>
            <a:noFill/>
            <a:ln>
              <a:noFill/>
            </a:ln>
          </p:spPr>
        </p:sp>
      </p:grpSp>
      <p:grpSp>
        <p:nvGrpSpPr>
          <p:cNvPr id="1528" name="Google Shape;1528;p140"/>
          <p:cNvGrpSpPr/>
          <p:nvPr/>
        </p:nvGrpSpPr>
        <p:grpSpPr>
          <a:xfrm>
            <a:off x="373970" y="3834913"/>
            <a:ext cx="8465305" cy="713668"/>
            <a:chOff x="498627" y="5062418"/>
            <a:chExt cx="11287073" cy="951557"/>
          </a:xfrm>
        </p:grpSpPr>
        <p:sp>
          <p:nvSpPr>
            <p:cNvPr id="1529" name="Google Shape;1529;p140"/>
            <p:cNvSpPr/>
            <p:nvPr/>
          </p:nvSpPr>
          <p:spPr>
            <a:xfrm>
              <a:off x="1854200" y="5103125"/>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30" name="Google Shape;1530;p140"/>
            <p:cNvGrpSpPr/>
            <p:nvPr/>
          </p:nvGrpSpPr>
          <p:grpSpPr>
            <a:xfrm>
              <a:off x="498627" y="5103036"/>
              <a:ext cx="1174339" cy="892834"/>
              <a:chOff x="353936" y="3693021"/>
              <a:chExt cx="1030664" cy="783600"/>
            </a:xfrm>
          </p:grpSpPr>
          <p:sp>
            <p:nvSpPr>
              <p:cNvPr id="1531" name="Google Shape;1531;p140"/>
              <p:cNvSpPr/>
              <p:nvPr/>
            </p:nvSpPr>
            <p:spPr>
              <a:xfrm>
                <a:off x="353936" y="3693021"/>
                <a:ext cx="933900" cy="783600"/>
              </a:xfrm>
              <a:prstGeom prst="roundRect">
                <a:avLst>
                  <a:gd name="adj" fmla="val 16667"/>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32" name="Google Shape;1532;p140"/>
              <p:cNvSpPr/>
              <p:nvPr/>
            </p:nvSpPr>
            <p:spPr>
              <a:xfrm rot="5400000">
                <a:off x="892750" y="3915171"/>
                <a:ext cx="637800" cy="345900"/>
              </a:xfrm>
              <a:prstGeom prst="triangle">
                <a:avLst>
                  <a:gd name="adj" fmla="val 50000"/>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533" name="Google Shape;1533;p140"/>
            <p:cNvPicPr preferRelativeResize="0"/>
            <p:nvPr/>
          </p:nvPicPr>
          <p:blipFill rotWithShape="1">
            <a:blip r:embed="rId3"/>
            <a:srcRect/>
            <a:stretch>
              <a:fillRect/>
            </a:stretch>
          </p:blipFill>
          <p:spPr>
            <a:xfrm>
              <a:off x="550375" y="5062418"/>
              <a:ext cx="951557" cy="951557"/>
            </a:xfrm>
            <a:prstGeom prst="rect">
              <a:avLst/>
            </a:prstGeom>
            <a:noFill/>
            <a:ln>
              <a:noFill/>
            </a:ln>
          </p:spPr>
        </p:pic>
      </p:grpSp>
      <p:sp>
        <p:nvSpPr>
          <p:cNvPr id="1534" name="Google Shape;1534;p140"/>
          <p:cNvSpPr txBox="1">
            <a:spLocks noGrp="1"/>
          </p:cNvSpPr>
          <p:nvPr>
            <p:ph type="body" idx="3"/>
          </p:nvPr>
        </p:nvSpPr>
        <p:spPr>
          <a:xfrm>
            <a:off x="0" y="1375876"/>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35" name="Google Shape;1535;p140"/>
          <p:cNvSpPr txBox="1">
            <a:spLocks noGrp="1"/>
          </p:cNvSpPr>
          <p:nvPr>
            <p:ph type="body" idx="4"/>
          </p:nvPr>
        </p:nvSpPr>
        <p:spPr>
          <a:xfrm>
            <a:off x="-1" y="2213462"/>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36" name="Google Shape;1536;p140"/>
          <p:cNvSpPr txBox="1">
            <a:spLocks noGrp="1"/>
          </p:cNvSpPr>
          <p:nvPr>
            <p:ph type="body" idx="5"/>
          </p:nvPr>
        </p:nvSpPr>
        <p:spPr>
          <a:xfrm>
            <a:off x="0" y="3034136"/>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37" name="Google Shape;1537;p140"/>
          <p:cNvSpPr txBox="1">
            <a:spLocks noGrp="1"/>
          </p:cNvSpPr>
          <p:nvPr>
            <p:ph type="body" idx="6"/>
          </p:nvPr>
        </p:nvSpPr>
        <p:spPr>
          <a:xfrm>
            <a:off x="-1" y="3863847"/>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ext Only 2">
  <p:cSld name="Text Only_2">
    <p:spTree>
      <p:nvGrpSpPr>
        <p:cNvPr id="1" name="Shape 1538"/>
        <p:cNvGrpSpPr/>
        <p:nvPr/>
      </p:nvGrpSpPr>
      <p:grpSpPr>
        <a:xfrm>
          <a:off x="0" y="0"/>
          <a:ext cx="0" cy="0"/>
          <a:chOff x="0" y="0"/>
          <a:chExt cx="0" cy="0"/>
        </a:xfrm>
      </p:grpSpPr>
      <p:sp>
        <p:nvSpPr>
          <p:cNvPr id="1539" name="Google Shape;1539;p141"/>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540" name="Google Shape;1540;p141"/>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41" name="Google Shape;1541;p141"/>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1371600" marR="0" lvl="2"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9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42" name="Google Shape;1542;p141"/>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43" name="Google Shape;1543;p141"/>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panose="020B0604020202090204"/>
              <a:buNone/>
              <a:defRPr sz="17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umbered 1–7 (Gray) 1 Line Subhead">
  <p:cSld name="Numbered 1–7 (Gray) 1 Line Subhead">
    <p:spTree>
      <p:nvGrpSpPr>
        <p:cNvPr id="1" name="Shape 1544"/>
        <p:cNvGrpSpPr/>
        <p:nvPr/>
      </p:nvGrpSpPr>
      <p:grpSpPr>
        <a:xfrm>
          <a:off x="0" y="0"/>
          <a:ext cx="0" cy="0"/>
          <a:chOff x="0" y="0"/>
          <a:chExt cx="0" cy="0"/>
        </a:xfrm>
      </p:grpSpPr>
      <p:sp>
        <p:nvSpPr>
          <p:cNvPr id="1545" name="Google Shape;1545;p142"/>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546" name="Google Shape;1546;p142"/>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47" name="Google Shape;1547;p142"/>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48" name="Google Shape;1548;p142"/>
          <p:cNvSpPr txBox="1">
            <a:spLocks noGrp="1"/>
          </p:cNvSpPr>
          <p:nvPr>
            <p:ph type="subTitle" idx="2"/>
          </p:nvPr>
        </p:nvSpPr>
        <p:spPr>
          <a:xfrm>
            <a:off x="0" y="671119"/>
            <a:ext cx="9144000" cy="4221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panose="020B0604020202090204"/>
              <a:buNone/>
              <a:defRPr sz="17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grpSp>
        <p:nvGrpSpPr>
          <p:cNvPr id="1549" name="Google Shape;1549;p142"/>
          <p:cNvGrpSpPr/>
          <p:nvPr/>
        </p:nvGrpSpPr>
        <p:grpSpPr>
          <a:xfrm>
            <a:off x="372719" y="1062598"/>
            <a:ext cx="8529106" cy="587728"/>
            <a:chOff x="496958" y="1416797"/>
            <a:chExt cx="11372142" cy="783637"/>
          </a:xfrm>
        </p:grpSpPr>
        <p:sp>
          <p:nvSpPr>
            <p:cNvPr id="1550" name="Google Shape;1550;p142"/>
            <p:cNvSpPr/>
            <p:nvPr/>
          </p:nvSpPr>
          <p:spPr>
            <a:xfrm>
              <a:off x="1625600" y="1492882"/>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51" name="Google Shape;1551;p142"/>
            <p:cNvGrpSpPr/>
            <p:nvPr/>
          </p:nvGrpSpPr>
          <p:grpSpPr>
            <a:xfrm>
              <a:off x="496958" y="1492836"/>
              <a:ext cx="949306" cy="637921"/>
              <a:chOff x="482600" y="1863494"/>
              <a:chExt cx="774122" cy="520200"/>
            </a:xfrm>
          </p:grpSpPr>
          <p:sp>
            <p:nvSpPr>
              <p:cNvPr id="1552" name="Google Shape;1552;p142"/>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53" name="Google Shape;1553;p142"/>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554" name="Google Shape;1554;p142"/>
            <p:cNvSpPr/>
            <p:nvPr/>
          </p:nvSpPr>
          <p:spPr>
            <a:xfrm>
              <a:off x="615558" y="1416797"/>
              <a:ext cx="783637" cy="783637"/>
            </a:xfrm>
            <a:prstGeom prst="rect">
              <a:avLst/>
            </a:prstGeom>
            <a:noFill/>
            <a:ln>
              <a:noFill/>
            </a:ln>
          </p:spPr>
        </p:sp>
      </p:grpSp>
      <p:grpSp>
        <p:nvGrpSpPr>
          <p:cNvPr id="1555" name="Google Shape;1555;p142"/>
          <p:cNvGrpSpPr/>
          <p:nvPr/>
        </p:nvGrpSpPr>
        <p:grpSpPr>
          <a:xfrm>
            <a:off x="372719" y="1596865"/>
            <a:ext cx="8529106" cy="587728"/>
            <a:chOff x="496958" y="2129154"/>
            <a:chExt cx="11372142" cy="783637"/>
          </a:xfrm>
        </p:grpSpPr>
        <p:sp>
          <p:nvSpPr>
            <p:cNvPr id="1556" name="Google Shape;1556;p142"/>
            <p:cNvSpPr/>
            <p:nvPr/>
          </p:nvSpPr>
          <p:spPr>
            <a:xfrm>
              <a:off x="1625600" y="2204069"/>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57" name="Google Shape;1557;p142"/>
            <p:cNvGrpSpPr/>
            <p:nvPr/>
          </p:nvGrpSpPr>
          <p:grpSpPr>
            <a:xfrm>
              <a:off x="496958" y="2204023"/>
              <a:ext cx="949306" cy="637921"/>
              <a:chOff x="482600" y="1863494"/>
              <a:chExt cx="774122" cy="520200"/>
            </a:xfrm>
          </p:grpSpPr>
          <p:sp>
            <p:nvSpPr>
              <p:cNvPr id="1558" name="Google Shape;1558;p142"/>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59" name="Google Shape;1559;p142"/>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560" name="Google Shape;1560;p142"/>
            <p:cNvPicPr preferRelativeResize="0"/>
            <p:nvPr/>
          </p:nvPicPr>
          <p:blipFill rotWithShape="1">
            <a:blip r:embed="rId2"/>
            <a:srcRect/>
            <a:stretch>
              <a:fillRect/>
            </a:stretch>
          </p:blipFill>
          <p:spPr>
            <a:xfrm>
              <a:off x="533004" y="2129154"/>
              <a:ext cx="783637" cy="783637"/>
            </a:xfrm>
            <a:prstGeom prst="rect">
              <a:avLst/>
            </a:prstGeom>
            <a:noFill/>
            <a:ln>
              <a:noFill/>
            </a:ln>
          </p:spPr>
        </p:pic>
      </p:grpSp>
      <p:grpSp>
        <p:nvGrpSpPr>
          <p:cNvPr id="1561" name="Google Shape;1561;p142"/>
          <p:cNvGrpSpPr/>
          <p:nvPr/>
        </p:nvGrpSpPr>
        <p:grpSpPr>
          <a:xfrm>
            <a:off x="372719" y="2680718"/>
            <a:ext cx="8529106" cy="587728"/>
            <a:chOff x="496958" y="3574291"/>
            <a:chExt cx="11372142" cy="783637"/>
          </a:xfrm>
        </p:grpSpPr>
        <p:sp>
          <p:nvSpPr>
            <p:cNvPr id="1562" name="Google Shape;1562;p142"/>
            <p:cNvSpPr/>
            <p:nvPr/>
          </p:nvSpPr>
          <p:spPr>
            <a:xfrm>
              <a:off x="1625600" y="3650376"/>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63" name="Google Shape;1563;p142"/>
            <p:cNvGrpSpPr/>
            <p:nvPr/>
          </p:nvGrpSpPr>
          <p:grpSpPr>
            <a:xfrm>
              <a:off x="496958" y="3650330"/>
              <a:ext cx="949306" cy="637921"/>
              <a:chOff x="482600" y="1863494"/>
              <a:chExt cx="774122" cy="520200"/>
            </a:xfrm>
          </p:grpSpPr>
          <p:sp>
            <p:nvSpPr>
              <p:cNvPr id="1564" name="Google Shape;1564;p142"/>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65" name="Google Shape;1565;p142"/>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566" name="Google Shape;1566;p142"/>
            <p:cNvPicPr preferRelativeResize="0"/>
            <p:nvPr/>
          </p:nvPicPr>
          <p:blipFill rotWithShape="1">
            <a:blip r:embed="rId3"/>
            <a:srcRect/>
            <a:stretch>
              <a:fillRect/>
            </a:stretch>
          </p:blipFill>
          <p:spPr>
            <a:xfrm>
              <a:off x="526658" y="3574291"/>
              <a:ext cx="783637" cy="783637"/>
            </a:xfrm>
            <a:prstGeom prst="rect">
              <a:avLst/>
            </a:prstGeom>
            <a:noFill/>
            <a:ln>
              <a:noFill/>
            </a:ln>
          </p:spPr>
        </p:pic>
      </p:grpSp>
      <p:grpSp>
        <p:nvGrpSpPr>
          <p:cNvPr id="1567" name="Google Shape;1567;p142"/>
          <p:cNvGrpSpPr/>
          <p:nvPr/>
        </p:nvGrpSpPr>
        <p:grpSpPr>
          <a:xfrm>
            <a:off x="372719" y="2134969"/>
            <a:ext cx="8529106" cy="587728"/>
            <a:chOff x="496958" y="2846626"/>
            <a:chExt cx="11372142" cy="783637"/>
          </a:xfrm>
        </p:grpSpPr>
        <p:sp>
          <p:nvSpPr>
            <p:cNvPr id="1568" name="Google Shape;1568;p142"/>
            <p:cNvSpPr/>
            <p:nvPr/>
          </p:nvSpPr>
          <p:spPr>
            <a:xfrm>
              <a:off x="1625600" y="2926221"/>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69" name="Google Shape;1569;p142"/>
            <p:cNvGrpSpPr/>
            <p:nvPr/>
          </p:nvGrpSpPr>
          <p:grpSpPr>
            <a:xfrm>
              <a:off x="496958" y="2926175"/>
              <a:ext cx="949306" cy="637921"/>
              <a:chOff x="482600" y="1863494"/>
              <a:chExt cx="774122" cy="520200"/>
            </a:xfrm>
          </p:grpSpPr>
          <p:sp>
            <p:nvSpPr>
              <p:cNvPr id="1570" name="Google Shape;1570;p142"/>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71" name="Google Shape;1571;p142"/>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572" name="Google Shape;1572;p142"/>
            <p:cNvPicPr preferRelativeResize="0"/>
            <p:nvPr/>
          </p:nvPicPr>
          <p:blipFill rotWithShape="1">
            <a:blip r:embed="rId4"/>
            <a:srcRect/>
            <a:stretch>
              <a:fillRect/>
            </a:stretch>
          </p:blipFill>
          <p:spPr>
            <a:xfrm>
              <a:off x="540532" y="2846626"/>
              <a:ext cx="783637" cy="783637"/>
            </a:xfrm>
            <a:prstGeom prst="rect">
              <a:avLst/>
            </a:prstGeom>
            <a:noFill/>
            <a:ln>
              <a:noFill/>
            </a:ln>
          </p:spPr>
        </p:pic>
      </p:grpSp>
      <p:grpSp>
        <p:nvGrpSpPr>
          <p:cNvPr id="1573" name="Google Shape;1573;p142"/>
          <p:cNvGrpSpPr/>
          <p:nvPr/>
        </p:nvGrpSpPr>
        <p:grpSpPr>
          <a:xfrm>
            <a:off x="372719" y="3215534"/>
            <a:ext cx="8529106" cy="587728"/>
            <a:chOff x="496958" y="4287378"/>
            <a:chExt cx="11372142" cy="783637"/>
          </a:xfrm>
        </p:grpSpPr>
        <p:sp>
          <p:nvSpPr>
            <p:cNvPr id="1574" name="Google Shape;1574;p142"/>
            <p:cNvSpPr/>
            <p:nvPr/>
          </p:nvSpPr>
          <p:spPr>
            <a:xfrm>
              <a:off x="1625600" y="4361563"/>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75" name="Google Shape;1575;p142"/>
            <p:cNvGrpSpPr/>
            <p:nvPr/>
          </p:nvGrpSpPr>
          <p:grpSpPr>
            <a:xfrm>
              <a:off x="496958" y="4361517"/>
              <a:ext cx="949306" cy="637921"/>
              <a:chOff x="482600" y="1863494"/>
              <a:chExt cx="774122" cy="520200"/>
            </a:xfrm>
          </p:grpSpPr>
          <p:sp>
            <p:nvSpPr>
              <p:cNvPr id="1576" name="Google Shape;1576;p142"/>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77" name="Google Shape;1577;p142"/>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578" name="Google Shape;1578;p142"/>
            <p:cNvSpPr/>
            <p:nvPr/>
          </p:nvSpPr>
          <p:spPr>
            <a:xfrm>
              <a:off x="527831" y="4287378"/>
              <a:ext cx="783637" cy="783637"/>
            </a:xfrm>
            <a:prstGeom prst="rect">
              <a:avLst/>
            </a:prstGeom>
            <a:noFill/>
            <a:ln>
              <a:noFill/>
            </a:ln>
          </p:spPr>
        </p:sp>
      </p:grpSp>
      <p:grpSp>
        <p:nvGrpSpPr>
          <p:cNvPr id="1579" name="Google Shape;1579;p142"/>
          <p:cNvGrpSpPr/>
          <p:nvPr/>
        </p:nvGrpSpPr>
        <p:grpSpPr>
          <a:xfrm>
            <a:off x="372719" y="3757281"/>
            <a:ext cx="8529106" cy="587728"/>
            <a:chOff x="496958" y="5009708"/>
            <a:chExt cx="11372142" cy="783637"/>
          </a:xfrm>
        </p:grpSpPr>
        <p:sp>
          <p:nvSpPr>
            <p:cNvPr id="1580" name="Google Shape;1580;p142"/>
            <p:cNvSpPr/>
            <p:nvPr/>
          </p:nvSpPr>
          <p:spPr>
            <a:xfrm>
              <a:off x="1625600" y="5083715"/>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81" name="Google Shape;1581;p142"/>
            <p:cNvGrpSpPr/>
            <p:nvPr/>
          </p:nvGrpSpPr>
          <p:grpSpPr>
            <a:xfrm>
              <a:off x="496958" y="5083669"/>
              <a:ext cx="949306" cy="637921"/>
              <a:chOff x="482600" y="1863494"/>
              <a:chExt cx="774122" cy="520200"/>
            </a:xfrm>
          </p:grpSpPr>
          <p:sp>
            <p:nvSpPr>
              <p:cNvPr id="1582" name="Google Shape;1582;p142"/>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83" name="Google Shape;1583;p142"/>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584" name="Google Shape;1584;p142"/>
            <p:cNvSpPr/>
            <p:nvPr/>
          </p:nvSpPr>
          <p:spPr>
            <a:xfrm>
              <a:off x="520124" y="5009708"/>
              <a:ext cx="783637" cy="783637"/>
            </a:xfrm>
            <a:prstGeom prst="rect">
              <a:avLst/>
            </a:prstGeom>
            <a:noFill/>
            <a:ln>
              <a:noFill/>
            </a:ln>
          </p:spPr>
        </p:sp>
      </p:grpSp>
      <p:grpSp>
        <p:nvGrpSpPr>
          <p:cNvPr id="1585" name="Google Shape;1585;p142"/>
          <p:cNvGrpSpPr/>
          <p:nvPr/>
        </p:nvGrpSpPr>
        <p:grpSpPr>
          <a:xfrm>
            <a:off x="372719" y="4291184"/>
            <a:ext cx="8529106" cy="587728"/>
            <a:chOff x="496958" y="5721578"/>
            <a:chExt cx="11372142" cy="783637"/>
          </a:xfrm>
        </p:grpSpPr>
        <p:sp>
          <p:nvSpPr>
            <p:cNvPr id="1586" name="Google Shape;1586;p142"/>
            <p:cNvSpPr/>
            <p:nvPr/>
          </p:nvSpPr>
          <p:spPr>
            <a:xfrm>
              <a:off x="1625600" y="5802754"/>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87" name="Google Shape;1587;p142"/>
            <p:cNvGrpSpPr/>
            <p:nvPr/>
          </p:nvGrpSpPr>
          <p:grpSpPr>
            <a:xfrm>
              <a:off x="496958" y="5802708"/>
              <a:ext cx="949306" cy="637921"/>
              <a:chOff x="482600" y="1863494"/>
              <a:chExt cx="774122" cy="520200"/>
            </a:xfrm>
          </p:grpSpPr>
          <p:sp>
            <p:nvSpPr>
              <p:cNvPr id="1588" name="Google Shape;1588;p142"/>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89" name="Google Shape;1589;p142"/>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590" name="Google Shape;1590;p142"/>
            <p:cNvSpPr/>
            <p:nvPr/>
          </p:nvSpPr>
          <p:spPr>
            <a:xfrm>
              <a:off x="535214" y="5721578"/>
              <a:ext cx="783637" cy="783637"/>
            </a:xfrm>
            <a:prstGeom prst="rect">
              <a:avLst/>
            </a:prstGeom>
            <a:noFill/>
            <a:ln>
              <a:noFill/>
            </a:ln>
          </p:spPr>
        </p:sp>
      </p:grpSp>
      <p:sp>
        <p:nvSpPr>
          <p:cNvPr id="1591" name="Google Shape;1591;p142"/>
          <p:cNvSpPr txBox="1">
            <a:spLocks noGrp="1"/>
          </p:cNvSpPr>
          <p:nvPr>
            <p:ph type="body" idx="3"/>
          </p:nvPr>
        </p:nvSpPr>
        <p:spPr>
          <a:xfrm>
            <a:off x="-1" y="1116141"/>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92" name="Google Shape;1592;p142"/>
          <p:cNvSpPr txBox="1">
            <a:spLocks noGrp="1"/>
          </p:cNvSpPr>
          <p:nvPr>
            <p:ph type="body" idx="4"/>
          </p:nvPr>
        </p:nvSpPr>
        <p:spPr>
          <a:xfrm>
            <a:off x="1" y="1669156"/>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93" name="Google Shape;1593;p142"/>
          <p:cNvSpPr txBox="1">
            <a:spLocks noGrp="1"/>
          </p:cNvSpPr>
          <p:nvPr>
            <p:ph type="body" idx="5"/>
          </p:nvPr>
        </p:nvSpPr>
        <p:spPr>
          <a:xfrm>
            <a:off x="1" y="2194607"/>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94" name="Google Shape;1594;p142"/>
          <p:cNvSpPr txBox="1">
            <a:spLocks noGrp="1"/>
          </p:cNvSpPr>
          <p:nvPr>
            <p:ph type="body" idx="6"/>
          </p:nvPr>
        </p:nvSpPr>
        <p:spPr>
          <a:xfrm>
            <a:off x="1" y="2737714"/>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95" name="Google Shape;1595;p142"/>
          <p:cNvSpPr txBox="1">
            <a:spLocks noGrp="1"/>
          </p:cNvSpPr>
          <p:nvPr>
            <p:ph type="body" idx="7"/>
          </p:nvPr>
        </p:nvSpPr>
        <p:spPr>
          <a:xfrm>
            <a:off x="1" y="3279514"/>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96" name="Google Shape;1596;p142"/>
          <p:cNvSpPr txBox="1">
            <a:spLocks noGrp="1"/>
          </p:cNvSpPr>
          <p:nvPr>
            <p:ph type="body" idx="8"/>
          </p:nvPr>
        </p:nvSpPr>
        <p:spPr>
          <a:xfrm>
            <a:off x="1" y="3812786"/>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597" name="Google Shape;1597;p142"/>
          <p:cNvSpPr txBox="1">
            <a:spLocks noGrp="1"/>
          </p:cNvSpPr>
          <p:nvPr>
            <p:ph type="body" idx="9"/>
          </p:nvPr>
        </p:nvSpPr>
        <p:spPr>
          <a:xfrm>
            <a:off x="1253" y="4356514"/>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umbered 1–7 (Gray) 1 Line Subhead 1">
  <p:cSld name="Numbered 1–7 (Gray) 1 Line Subhead_1">
    <p:spTree>
      <p:nvGrpSpPr>
        <p:cNvPr id="1" name="Shape 1598"/>
        <p:cNvGrpSpPr/>
        <p:nvPr/>
      </p:nvGrpSpPr>
      <p:grpSpPr>
        <a:xfrm>
          <a:off x="0" y="0"/>
          <a:ext cx="0" cy="0"/>
          <a:chOff x="0" y="0"/>
          <a:chExt cx="0" cy="0"/>
        </a:xfrm>
      </p:grpSpPr>
      <p:sp>
        <p:nvSpPr>
          <p:cNvPr id="1599" name="Google Shape;1599;p143"/>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600" name="Google Shape;1600;p143"/>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01" name="Google Shape;1601;p143"/>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02" name="Google Shape;1602;p143"/>
          <p:cNvSpPr txBox="1">
            <a:spLocks noGrp="1"/>
          </p:cNvSpPr>
          <p:nvPr>
            <p:ph type="subTitle" idx="2"/>
          </p:nvPr>
        </p:nvSpPr>
        <p:spPr>
          <a:xfrm>
            <a:off x="0" y="671119"/>
            <a:ext cx="9144000" cy="4221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panose="020B0604020202090204"/>
              <a:buNone/>
              <a:defRPr sz="17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grpSp>
        <p:nvGrpSpPr>
          <p:cNvPr id="1603" name="Google Shape;1603;p143"/>
          <p:cNvGrpSpPr/>
          <p:nvPr/>
        </p:nvGrpSpPr>
        <p:grpSpPr>
          <a:xfrm>
            <a:off x="372719" y="1062598"/>
            <a:ext cx="8529106" cy="587728"/>
            <a:chOff x="496958" y="1416797"/>
            <a:chExt cx="11372142" cy="783637"/>
          </a:xfrm>
        </p:grpSpPr>
        <p:sp>
          <p:nvSpPr>
            <p:cNvPr id="1604" name="Google Shape;1604;p143"/>
            <p:cNvSpPr/>
            <p:nvPr/>
          </p:nvSpPr>
          <p:spPr>
            <a:xfrm>
              <a:off x="1625600" y="1492882"/>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05" name="Google Shape;1605;p143"/>
            <p:cNvGrpSpPr/>
            <p:nvPr/>
          </p:nvGrpSpPr>
          <p:grpSpPr>
            <a:xfrm>
              <a:off x="496958" y="1492836"/>
              <a:ext cx="949306" cy="637921"/>
              <a:chOff x="482600" y="1863494"/>
              <a:chExt cx="774122" cy="520200"/>
            </a:xfrm>
          </p:grpSpPr>
          <p:sp>
            <p:nvSpPr>
              <p:cNvPr id="1606" name="Google Shape;1606;p143"/>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07" name="Google Shape;1607;p143"/>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608" name="Google Shape;1608;p143"/>
            <p:cNvSpPr/>
            <p:nvPr/>
          </p:nvSpPr>
          <p:spPr>
            <a:xfrm>
              <a:off x="615558" y="1416797"/>
              <a:ext cx="783637" cy="783637"/>
            </a:xfrm>
            <a:prstGeom prst="rect">
              <a:avLst/>
            </a:prstGeom>
            <a:noFill/>
            <a:ln>
              <a:noFill/>
            </a:ln>
          </p:spPr>
        </p:sp>
      </p:grpSp>
      <p:grpSp>
        <p:nvGrpSpPr>
          <p:cNvPr id="1609" name="Google Shape;1609;p143"/>
          <p:cNvGrpSpPr/>
          <p:nvPr/>
        </p:nvGrpSpPr>
        <p:grpSpPr>
          <a:xfrm>
            <a:off x="372719" y="1596865"/>
            <a:ext cx="8529106" cy="587728"/>
            <a:chOff x="496958" y="2129154"/>
            <a:chExt cx="11372142" cy="783637"/>
          </a:xfrm>
        </p:grpSpPr>
        <p:sp>
          <p:nvSpPr>
            <p:cNvPr id="1610" name="Google Shape;1610;p143"/>
            <p:cNvSpPr/>
            <p:nvPr/>
          </p:nvSpPr>
          <p:spPr>
            <a:xfrm>
              <a:off x="1625600" y="2204069"/>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11" name="Google Shape;1611;p143"/>
            <p:cNvGrpSpPr/>
            <p:nvPr/>
          </p:nvGrpSpPr>
          <p:grpSpPr>
            <a:xfrm>
              <a:off x="496958" y="2204023"/>
              <a:ext cx="949306" cy="637921"/>
              <a:chOff x="482600" y="1863494"/>
              <a:chExt cx="774122" cy="520200"/>
            </a:xfrm>
          </p:grpSpPr>
          <p:sp>
            <p:nvSpPr>
              <p:cNvPr id="1612" name="Google Shape;1612;p143"/>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13" name="Google Shape;1613;p143"/>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614" name="Google Shape;1614;p143"/>
            <p:cNvPicPr preferRelativeResize="0"/>
            <p:nvPr/>
          </p:nvPicPr>
          <p:blipFill rotWithShape="1">
            <a:blip r:embed="rId2"/>
            <a:srcRect/>
            <a:stretch>
              <a:fillRect/>
            </a:stretch>
          </p:blipFill>
          <p:spPr>
            <a:xfrm>
              <a:off x="533004" y="2129154"/>
              <a:ext cx="783637" cy="783637"/>
            </a:xfrm>
            <a:prstGeom prst="rect">
              <a:avLst/>
            </a:prstGeom>
            <a:noFill/>
            <a:ln>
              <a:noFill/>
            </a:ln>
          </p:spPr>
        </p:pic>
      </p:grpSp>
      <p:grpSp>
        <p:nvGrpSpPr>
          <p:cNvPr id="1615" name="Google Shape;1615;p143"/>
          <p:cNvGrpSpPr/>
          <p:nvPr/>
        </p:nvGrpSpPr>
        <p:grpSpPr>
          <a:xfrm>
            <a:off x="372719" y="2680718"/>
            <a:ext cx="8529106" cy="587728"/>
            <a:chOff x="496958" y="3574291"/>
            <a:chExt cx="11372142" cy="783637"/>
          </a:xfrm>
        </p:grpSpPr>
        <p:sp>
          <p:nvSpPr>
            <p:cNvPr id="1616" name="Google Shape;1616;p143"/>
            <p:cNvSpPr/>
            <p:nvPr/>
          </p:nvSpPr>
          <p:spPr>
            <a:xfrm>
              <a:off x="1625600" y="3650376"/>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17" name="Google Shape;1617;p143"/>
            <p:cNvGrpSpPr/>
            <p:nvPr/>
          </p:nvGrpSpPr>
          <p:grpSpPr>
            <a:xfrm>
              <a:off x="496958" y="3650330"/>
              <a:ext cx="949306" cy="637921"/>
              <a:chOff x="482600" y="1863494"/>
              <a:chExt cx="774122" cy="520200"/>
            </a:xfrm>
          </p:grpSpPr>
          <p:sp>
            <p:nvSpPr>
              <p:cNvPr id="1618" name="Google Shape;1618;p143"/>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19" name="Google Shape;1619;p143"/>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620" name="Google Shape;1620;p143"/>
            <p:cNvPicPr preferRelativeResize="0"/>
            <p:nvPr/>
          </p:nvPicPr>
          <p:blipFill rotWithShape="1">
            <a:blip r:embed="rId3"/>
            <a:srcRect/>
            <a:stretch>
              <a:fillRect/>
            </a:stretch>
          </p:blipFill>
          <p:spPr>
            <a:xfrm>
              <a:off x="526658" y="3574291"/>
              <a:ext cx="783637" cy="783637"/>
            </a:xfrm>
            <a:prstGeom prst="rect">
              <a:avLst/>
            </a:prstGeom>
            <a:noFill/>
            <a:ln>
              <a:noFill/>
            </a:ln>
          </p:spPr>
        </p:pic>
      </p:grpSp>
      <p:grpSp>
        <p:nvGrpSpPr>
          <p:cNvPr id="1621" name="Google Shape;1621;p143"/>
          <p:cNvGrpSpPr/>
          <p:nvPr/>
        </p:nvGrpSpPr>
        <p:grpSpPr>
          <a:xfrm>
            <a:off x="372719" y="2134969"/>
            <a:ext cx="8529106" cy="587728"/>
            <a:chOff x="496958" y="2846626"/>
            <a:chExt cx="11372142" cy="783637"/>
          </a:xfrm>
        </p:grpSpPr>
        <p:sp>
          <p:nvSpPr>
            <p:cNvPr id="1622" name="Google Shape;1622;p143"/>
            <p:cNvSpPr/>
            <p:nvPr/>
          </p:nvSpPr>
          <p:spPr>
            <a:xfrm>
              <a:off x="1625600" y="2926221"/>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23" name="Google Shape;1623;p143"/>
            <p:cNvGrpSpPr/>
            <p:nvPr/>
          </p:nvGrpSpPr>
          <p:grpSpPr>
            <a:xfrm>
              <a:off x="496958" y="2926175"/>
              <a:ext cx="949306" cy="637921"/>
              <a:chOff x="482600" y="1863494"/>
              <a:chExt cx="774122" cy="520200"/>
            </a:xfrm>
          </p:grpSpPr>
          <p:sp>
            <p:nvSpPr>
              <p:cNvPr id="1624" name="Google Shape;1624;p143"/>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25" name="Google Shape;1625;p143"/>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626" name="Google Shape;1626;p143"/>
            <p:cNvPicPr preferRelativeResize="0"/>
            <p:nvPr/>
          </p:nvPicPr>
          <p:blipFill rotWithShape="1">
            <a:blip r:embed="rId4"/>
            <a:srcRect/>
            <a:stretch>
              <a:fillRect/>
            </a:stretch>
          </p:blipFill>
          <p:spPr>
            <a:xfrm>
              <a:off x="540532" y="2846626"/>
              <a:ext cx="783637" cy="783637"/>
            </a:xfrm>
            <a:prstGeom prst="rect">
              <a:avLst/>
            </a:prstGeom>
            <a:noFill/>
            <a:ln>
              <a:noFill/>
            </a:ln>
          </p:spPr>
        </p:pic>
      </p:grpSp>
      <p:grpSp>
        <p:nvGrpSpPr>
          <p:cNvPr id="1627" name="Google Shape;1627;p143"/>
          <p:cNvGrpSpPr/>
          <p:nvPr/>
        </p:nvGrpSpPr>
        <p:grpSpPr>
          <a:xfrm>
            <a:off x="372719" y="3215534"/>
            <a:ext cx="8529106" cy="587728"/>
            <a:chOff x="496958" y="4287378"/>
            <a:chExt cx="11372142" cy="783637"/>
          </a:xfrm>
        </p:grpSpPr>
        <p:sp>
          <p:nvSpPr>
            <p:cNvPr id="1628" name="Google Shape;1628;p143"/>
            <p:cNvSpPr/>
            <p:nvPr/>
          </p:nvSpPr>
          <p:spPr>
            <a:xfrm>
              <a:off x="1625600" y="4361563"/>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29" name="Google Shape;1629;p143"/>
            <p:cNvGrpSpPr/>
            <p:nvPr/>
          </p:nvGrpSpPr>
          <p:grpSpPr>
            <a:xfrm>
              <a:off x="496958" y="4361517"/>
              <a:ext cx="949306" cy="637921"/>
              <a:chOff x="482600" y="1863494"/>
              <a:chExt cx="774122" cy="520200"/>
            </a:xfrm>
          </p:grpSpPr>
          <p:sp>
            <p:nvSpPr>
              <p:cNvPr id="1630" name="Google Shape;1630;p143"/>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31" name="Google Shape;1631;p143"/>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632" name="Google Shape;1632;p143"/>
            <p:cNvSpPr/>
            <p:nvPr/>
          </p:nvSpPr>
          <p:spPr>
            <a:xfrm>
              <a:off x="527831" y="4287378"/>
              <a:ext cx="783637" cy="783637"/>
            </a:xfrm>
            <a:prstGeom prst="rect">
              <a:avLst/>
            </a:prstGeom>
            <a:noFill/>
            <a:ln>
              <a:noFill/>
            </a:ln>
          </p:spPr>
        </p:sp>
      </p:grpSp>
      <p:grpSp>
        <p:nvGrpSpPr>
          <p:cNvPr id="1633" name="Google Shape;1633;p143"/>
          <p:cNvGrpSpPr/>
          <p:nvPr/>
        </p:nvGrpSpPr>
        <p:grpSpPr>
          <a:xfrm>
            <a:off x="372719" y="3757281"/>
            <a:ext cx="8529106" cy="587728"/>
            <a:chOff x="496958" y="5009708"/>
            <a:chExt cx="11372142" cy="783637"/>
          </a:xfrm>
        </p:grpSpPr>
        <p:sp>
          <p:nvSpPr>
            <p:cNvPr id="1634" name="Google Shape;1634;p143"/>
            <p:cNvSpPr/>
            <p:nvPr/>
          </p:nvSpPr>
          <p:spPr>
            <a:xfrm>
              <a:off x="1625600" y="5083715"/>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35" name="Google Shape;1635;p143"/>
            <p:cNvGrpSpPr/>
            <p:nvPr/>
          </p:nvGrpSpPr>
          <p:grpSpPr>
            <a:xfrm>
              <a:off x="496958" y="5083669"/>
              <a:ext cx="949306" cy="637921"/>
              <a:chOff x="482600" y="1863494"/>
              <a:chExt cx="774122" cy="520200"/>
            </a:xfrm>
          </p:grpSpPr>
          <p:sp>
            <p:nvSpPr>
              <p:cNvPr id="1636" name="Google Shape;1636;p143"/>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37" name="Google Shape;1637;p143"/>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638" name="Google Shape;1638;p143"/>
            <p:cNvSpPr/>
            <p:nvPr/>
          </p:nvSpPr>
          <p:spPr>
            <a:xfrm>
              <a:off x="520124" y="5009708"/>
              <a:ext cx="783637" cy="783637"/>
            </a:xfrm>
            <a:prstGeom prst="rect">
              <a:avLst/>
            </a:prstGeom>
            <a:noFill/>
            <a:ln>
              <a:noFill/>
            </a:ln>
          </p:spPr>
        </p:sp>
      </p:grpSp>
      <p:grpSp>
        <p:nvGrpSpPr>
          <p:cNvPr id="1639" name="Google Shape;1639;p143"/>
          <p:cNvGrpSpPr/>
          <p:nvPr/>
        </p:nvGrpSpPr>
        <p:grpSpPr>
          <a:xfrm>
            <a:off x="372719" y="4291184"/>
            <a:ext cx="8529106" cy="587728"/>
            <a:chOff x="496958" y="5721578"/>
            <a:chExt cx="11372142" cy="783637"/>
          </a:xfrm>
        </p:grpSpPr>
        <p:sp>
          <p:nvSpPr>
            <p:cNvPr id="1640" name="Google Shape;1640;p143"/>
            <p:cNvSpPr/>
            <p:nvPr/>
          </p:nvSpPr>
          <p:spPr>
            <a:xfrm>
              <a:off x="1625600" y="5802754"/>
              <a:ext cx="10243500" cy="637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41" name="Google Shape;1641;p143"/>
            <p:cNvGrpSpPr/>
            <p:nvPr/>
          </p:nvGrpSpPr>
          <p:grpSpPr>
            <a:xfrm>
              <a:off x="496958" y="5802708"/>
              <a:ext cx="949306" cy="637921"/>
              <a:chOff x="482600" y="1863494"/>
              <a:chExt cx="774122" cy="520200"/>
            </a:xfrm>
          </p:grpSpPr>
          <p:sp>
            <p:nvSpPr>
              <p:cNvPr id="1642" name="Google Shape;1642;p143"/>
              <p:cNvSpPr/>
              <p:nvPr/>
            </p:nvSpPr>
            <p:spPr>
              <a:xfrm>
                <a:off x="482600" y="1863494"/>
                <a:ext cx="701400" cy="520200"/>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43" name="Google Shape;1643;p143"/>
              <p:cNvSpPr/>
              <p:nvPr/>
            </p:nvSpPr>
            <p:spPr>
              <a:xfrm rot="5400000">
                <a:off x="866722" y="1993694"/>
                <a:ext cx="520200" cy="259800"/>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644" name="Google Shape;1644;p143"/>
            <p:cNvSpPr/>
            <p:nvPr/>
          </p:nvSpPr>
          <p:spPr>
            <a:xfrm>
              <a:off x="535214" y="5721578"/>
              <a:ext cx="783637" cy="783637"/>
            </a:xfrm>
            <a:prstGeom prst="rect">
              <a:avLst/>
            </a:prstGeom>
            <a:noFill/>
            <a:ln>
              <a:noFill/>
            </a:ln>
          </p:spPr>
        </p:sp>
      </p:grpSp>
      <p:sp>
        <p:nvSpPr>
          <p:cNvPr id="1645" name="Google Shape;1645;p143"/>
          <p:cNvSpPr txBox="1">
            <a:spLocks noGrp="1"/>
          </p:cNvSpPr>
          <p:nvPr>
            <p:ph type="body" idx="3"/>
          </p:nvPr>
        </p:nvSpPr>
        <p:spPr>
          <a:xfrm>
            <a:off x="-1" y="1116141"/>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46" name="Google Shape;1646;p143"/>
          <p:cNvSpPr txBox="1">
            <a:spLocks noGrp="1"/>
          </p:cNvSpPr>
          <p:nvPr>
            <p:ph type="body" idx="4"/>
          </p:nvPr>
        </p:nvSpPr>
        <p:spPr>
          <a:xfrm>
            <a:off x="1" y="1669156"/>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47" name="Google Shape;1647;p143"/>
          <p:cNvSpPr txBox="1">
            <a:spLocks noGrp="1"/>
          </p:cNvSpPr>
          <p:nvPr>
            <p:ph type="body" idx="5"/>
          </p:nvPr>
        </p:nvSpPr>
        <p:spPr>
          <a:xfrm>
            <a:off x="1" y="2194607"/>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48" name="Google Shape;1648;p143"/>
          <p:cNvSpPr txBox="1">
            <a:spLocks noGrp="1"/>
          </p:cNvSpPr>
          <p:nvPr>
            <p:ph type="body" idx="6"/>
          </p:nvPr>
        </p:nvSpPr>
        <p:spPr>
          <a:xfrm>
            <a:off x="1" y="2737714"/>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49" name="Google Shape;1649;p143"/>
          <p:cNvSpPr txBox="1">
            <a:spLocks noGrp="1"/>
          </p:cNvSpPr>
          <p:nvPr>
            <p:ph type="body" idx="7"/>
          </p:nvPr>
        </p:nvSpPr>
        <p:spPr>
          <a:xfrm>
            <a:off x="1" y="3279514"/>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50" name="Google Shape;1650;p143"/>
          <p:cNvSpPr txBox="1">
            <a:spLocks noGrp="1"/>
          </p:cNvSpPr>
          <p:nvPr>
            <p:ph type="body" idx="8"/>
          </p:nvPr>
        </p:nvSpPr>
        <p:spPr>
          <a:xfrm>
            <a:off x="1" y="3812786"/>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51" name="Google Shape;1651;p143"/>
          <p:cNvSpPr txBox="1">
            <a:spLocks noGrp="1"/>
          </p:cNvSpPr>
          <p:nvPr>
            <p:ph type="body" idx="9"/>
          </p:nvPr>
        </p:nvSpPr>
        <p:spPr>
          <a:xfrm>
            <a:off x="1253" y="4356514"/>
            <a:ext cx="9144000" cy="463800"/>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_Bulleted List 1–4 (Green) 1 Line Subhead">
  <p:cSld name="1_Bulleted List 1–4 (Green) 1 Line Subhead">
    <p:spTree>
      <p:nvGrpSpPr>
        <p:cNvPr id="1" name="Shape 1652"/>
        <p:cNvGrpSpPr/>
        <p:nvPr/>
      </p:nvGrpSpPr>
      <p:grpSpPr>
        <a:xfrm>
          <a:off x="0" y="0"/>
          <a:ext cx="0" cy="0"/>
          <a:chOff x="0" y="0"/>
          <a:chExt cx="0" cy="0"/>
        </a:xfrm>
      </p:grpSpPr>
      <p:sp>
        <p:nvSpPr>
          <p:cNvPr id="1653" name="Google Shape;1653;p144"/>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654" name="Google Shape;1654;p144"/>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55" name="Google Shape;1655;p144"/>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1656" name="Google Shape;1656;p144"/>
          <p:cNvGrpSpPr/>
          <p:nvPr/>
        </p:nvGrpSpPr>
        <p:grpSpPr>
          <a:xfrm>
            <a:off x="373989" y="819150"/>
            <a:ext cx="8389681" cy="713668"/>
            <a:chOff x="498627" y="1727200"/>
            <a:chExt cx="11287073" cy="951557"/>
          </a:xfrm>
        </p:grpSpPr>
        <p:sp>
          <p:nvSpPr>
            <p:cNvPr id="1657" name="Google Shape;1657;p144"/>
            <p:cNvSpPr/>
            <p:nvPr/>
          </p:nvSpPr>
          <p:spPr>
            <a:xfrm>
              <a:off x="1854200" y="1771003"/>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58" name="Google Shape;1658;p144"/>
            <p:cNvGrpSpPr/>
            <p:nvPr/>
          </p:nvGrpSpPr>
          <p:grpSpPr>
            <a:xfrm>
              <a:off x="498627" y="1770959"/>
              <a:ext cx="1174339" cy="892834"/>
              <a:chOff x="366636" y="1829879"/>
              <a:chExt cx="1030664" cy="783600"/>
            </a:xfrm>
          </p:grpSpPr>
          <p:sp>
            <p:nvSpPr>
              <p:cNvPr id="1659" name="Google Shape;1659;p144"/>
              <p:cNvSpPr/>
              <p:nvPr/>
            </p:nvSpPr>
            <p:spPr>
              <a:xfrm>
                <a:off x="366636" y="1829879"/>
                <a:ext cx="933900" cy="783600"/>
              </a:xfrm>
              <a:prstGeom prst="roundRect">
                <a:avLst>
                  <a:gd name="adj" fmla="val 16667"/>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60" name="Google Shape;1660;p144"/>
              <p:cNvSpPr/>
              <p:nvPr/>
            </p:nvSpPr>
            <p:spPr>
              <a:xfrm rot="5400000">
                <a:off x="905450" y="2052029"/>
                <a:ext cx="637800" cy="345900"/>
              </a:xfrm>
              <a:prstGeom prst="triangle">
                <a:avLst>
                  <a:gd name="adj" fmla="val 50000"/>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661" name="Google Shape;1661;p144"/>
            <p:cNvSpPr/>
            <p:nvPr/>
          </p:nvSpPr>
          <p:spPr>
            <a:xfrm>
              <a:off x="651524" y="1727200"/>
              <a:ext cx="951557" cy="951557"/>
            </a:xfrm>
            <a:prstGeom prst="rect">
              <a:avLst/>
            </a:prstGeom>
            <a:noFill/>
            <a:ln>
              <a:noFill/>
            </a:ln>
          </p:spPr>
        </p:sp>
      </p:grpSp>
      <p:grpSp>
        <p:nvGrpSpPr>
          <p:cNvPr id="1662" name="Google Shape;1662;p144"/>
          <p:cNvGrpSpPr/>
          <p:nvPr/>
        </p:nvGrpSpPr>
        <p:grpSpPr>
          <a:xfrm>
            <a:off x="373970" y="1656690"/>
            <a:ext cx="8465305" cy="713668"/>
            <a:chOff x="498627" y="2843920"/>
            <a:chExt cx="11287073" cy="951557"/>
          </a:xfrm>
        </p:grpSpPr>
        <p:sp>
          <p:nvSpPr>
            <p:cNvPr id="1663" name="Google Shape;1663;p144"/>
            <p:cNvSpPr/>
            <p:nvPr/>
          </p:nvSpPr>
          <p:spPr>
            <a:xfrm>
              <a:off x="1854200" y="2885898"/>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64" name="Google Shape;1664;p144"/>
            <p:cNvGrpSpPr/>
            <p:nvPr/>
          </p:nvGrpSpPr>
          <p:grpSpPr>
            <a:xfrm>
              <a:off x="498627" y="2885831"/>
              <a:ext cx="1174339" cy="892834"/>
              <a:chOff x="366636" y="2767143"/>
              <a:chExt cx="1030664" cy="783600"/>
            </a:xfrm>
          </p:grpSpPr>
          <p:sp>
            <p:nvSpPr>
              <p:cNvPr id="1665" name="Google Shape;1665;p144"/>
              <p:cNvSpPr/>
              <p:nvPr/>
            </p:nvSpPr>
            <p:spPr>
              <a:xfrm>
                <a:off x="366636" y="2767143"/>
                <a:ext cx="933900" cy="783600"/>
              </a:xfrm>
              <a:prstGeom prst="roundRect">
                <a:avLst>
                  <a:gd name="adj" fmla="val 16667"/>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66" name="Google Shape;1666;p144"/>
              <p:cNvSpPr/>
              <p:nvPr/>
            </p:nvSpPr>
            <p:spPr>
              <a:xfrm rot="5400000">
                <a:off x="905450" y="2989293"/>
                <a:ext cx="637800" cy="345900"/>
              </a:xfrm>
              <a:prstGeom prst="triangle">
                <a:avLst>
                  <a:gd name="adj" fmla="val 50000"/>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667" name="Google Shape;1667;p144"/>
            <p:cNvSpPr/>
            <p:nvPr/>
          </p:nvSpPr>
          <p:spPr>
            <a:xfrm>
              <a:off x="550229" y="2843920"/>
              <a:ext cx="951557" cy="951557"/>
            </a:xfrm>
            <a:prstGeom prst="rect">
              <a:avLst/>
            </a:prstGeom>
            <a:noFill/>
            <a:ln>
              <a:noFill/>
            </a:ln>
          </p:spPr>
        </p:sp>
      </p:grpSp>
      <p:sp>
        <p:nvSpPr>
          <p:cNvPr id="1668" name="Google Shape;1668;p144"/>
          <p:cNvSpPr txBox="1">
            <a:spLocks noGrp="1"/>
          </p:cNvSpPr>
          <p:nvPr>
            <p:ph type="body" idx="2"/>
          </p:nvPr>
        </p:nvSpPr>
        <p:spPr>
          <a:xfrm>
            <a:off x="-1" y="861526"/>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69" name="Google Shape;1669;p144"/>
          <p:cNvSpPr txBox="1">
            <a:spLocks noGrp="1"/>
          </p:cNvSpPr>
          <p:nvPr>
            <p:ph type="body" idx="3"/>
          </p:nvPr>
        </p:nvSpPr>
        <p:spPr>
          <a:xfrm>
            <a:off x="-1" y="1699112"/>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70" name="Google Shape;1670;p144"/>
          <p:cNvSpPr/>
          <p:nvPr/>
        </p:nvSpPr>
        <p:spPr>
          <a:xfrm>
            <a:off x="280115" y="722022"/>
            <a:ext cx="1036800" cy="3399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71" name="Google Shape;1671;p144"/>
          <p:cNvSpPr/>
          <p:nvPr/>
        </p:nvSpPr>
        <p:spPr>
          <a:xfrm>
            <a:off x="364318" y="1645447"/>
            <a:ext cx="860717" cy="671359"/>
          </a:xfrm>
          <a:prstGeom prst="rect">
            <a:avLst/>
          </a:prstGeom>
          <a:noFill/>
          <a:ln>
            <a:noFill/>
          </a:ln>
        </p:spPr>
      </p:sp>
      <p:sp>
        <p:nvSpPr>
          <p:cNvPr id="1672" name="Google Shape;1672;p144"/>
          <p:cNvSpPr/>
          <p:nvPr/>
        </p:nvSpPr>
        <p:spPr>
          <a:xfrm>
            <a:off x="380848" y="853300"/>
            <a:ext cx="860717" cy="688574"/>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_Bulleted List 1–4 (Green) 1 Line Subhead 1">
  <p:cSld name="1_Bulleted List 1–4 (Green) 1 Line Subhead_1">
    <p:spTree>
      <p:nvGrpSpPr>
        <p:cNvPr id="1" name="Shape 1673"/>
        <p:cNvGrpSpPr/>
        <p:nvPr/>
      </p:nvGrpSpPr>
      <p:grpSpPr>
        <a:xfrm>
          <a:off x="0" y="0"/>
          <a:ext cx="0" cy="0"/>
          <a:chOff x="0" y="0"/>
          <a:chExt cx="0" cy="0"/>
        </a:xfrm>
      </p:grpSpPr>
      <p:sp>
        <p:nvSpPr>
          <p:cNvPr id="1674" name="Google Shape;1674;p145"/>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675" name="Google Shape;1675;p145"/>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76" name="Google Shape;1676;p145"/>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1677" name="Google Shape;1677;p145"/>
          <p:cNvGrpSpPr/>
          <p:nvPr/>
        </p:nvGrpSpPr>
        <p:grpSpPr>
          <a:xfrm>
            <a:off x="373989" y="819150"/>
            <a:ext cx="8389681" cy="713668"/>
            <a:chOff x="498627" y="1727200"/>
            <a:chExt cx="11287073" cy="951557"/>
          </a:xfrm>
        </p:grpSpPr>
        <p:sp>
          <p:nvSpPr>
            <p:cNvPr id="1678" name="Google Shape;1678;p145"/>
            <p:cNvSpPr/>
            <p:nvPr/>
          </p:nvSpPr>
          <p:spPr>
            <a:xfrm>
              <a:off x="1854200" y="1771003"/>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79" name="Google Shape;1679;p145"/>
            <p:cNvGrpSpPr/>
            <p:nvPr/>
          </p:nvGrpSpPr>
          <p:grpSpPr>
            <a:xfrm>
              <a:off x="498627" y="1770959"/>
              <a:ext cx="1174339" cy="892834"/>
              <a:chOff x="366636" y="1829879"/>
              <a:chExt cx="1030664" cy="783600"/>
            </a:xfrm>
          </p:grpSpPr>
          <p:sp>
            <p:nvSpPr>
              <p:cNvPr id="1680" name="Google Shape;1680;p145"/>
              <p:cNvSpPr/>
              <p:nvPr/>
            </p:nvSpPr>
            <p:spPr>
              <a:xfrm>
                <a:off x="366636" y="1829879"/>
                <a:ext cx="933900" cy="783600"/>
              </a:xfrm>
              <a:prstGeom prst="roundRect">
                <a:avLst>
                  <a:gd name="adj" fmla="val 16667"/>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81" name="Google Shape;1681;p145"/>
              <p:cNvSpPr/>
              <p:nvPr/>
            </p:nvSpPr>
            <p:spPr>
              <a:xfrm rot="5400000">
                <a:off x="905450" y="2052029"/>
                <a:ext cx="637800" cy="345900"/>
              </a:xfrm>
              <a:prstGeom prst="triangle">
                <a:avLst>
                  <a:gd name="adj" fmla="val 50000"/>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682" name="Google Shape;1682;p145"/>
            <p:cNvSpPr/>
            <p:nvPr/>
          </p:nvSpPr>
          <p:spPr>
            <a:xfrm>
              <a:off x="651524" y="1727200"/>
              <a:ext cx="951557" cy="951557"/>
            </a:xfrm>
            <a:prstGeom prst="rect">
              <a:avLst/>
            </a:prstGeom>
            <a:noFill/>
            <a:ln>
              <a:noFill/>
            </a:ln>
          </p:spPr>
        </p:sp>
      </p:grpSp>
      <p:grpSp>
        <p:nvGrpSpPr>
          <p:cNvPr id="1683" name="Google Shape;1683;p145"/>
          <p:cNvGrpSpPr/>
          <p:nvPr/>
        </p:nvGrpSpPr>
        <p:grpSpPr>
          <a:xfrm>
            <a:off x="373970" y="1656690"/>
            <a:ext cx="8465305" cy="713668"/>
            <a:chOff x="498627" y="2843920"/>
            <a:chExt cx="11287073" cy="951557"/>
          </a:xfrm>
        </p:grpSpPr>
        <p:sp>
          <p:nvSpPr>
            <p:cNvPr id="1684" name="Google Shape;1684;p145"/>
            <p:cNvSpPr/>
            <p:nvPr/>
          </p:nvSpPr>
          <p:spPr>
            <a:xfrm>
              <a:off x="1854200" y="2885898"/>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85" name="Google Shape;1685;p145"/>
            <p:cNvGrpSpPr/>
            <p:nvPr/>
          </p:nvGrpSpPr>
          <p:grpSpPr>
            <a:xfrm>
              <a:off x="498627" y="2885831"/>
              <a:ext cx="1174339" cy="892834"/>
              <a:chOff x="366636" y="2767143"/>
              <a:chExt cx="1030664" cy="783600"/>
            </a:xfrm>
          </p:grpSpPr>
          <p:sp>
            <p:nvSpPr>
              <p:cNvPr id="1686" name="Google Shape;1686;p145"/>
              <p:cNvSpPr/>
              <p:nvPr/>
            </p:nvSpPr>
            <p:spPr>
              <a:xfrm>
                <a:off x="366636" y="2767143"/>
                <a:ext cx="933900" cy="783600"/>
              </a:xfrm>
              <a:prstGeom prst="roundRect">
                <a:avLst>
                  <a:gd name="adj" fmla="val 16667"/>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87" name="Google Shape;1687;p145"/>
              <p:cNvSpPr/>
              <p:nvPr/>
            </p:nvSpPr>
            <p:spPr>
              <a:xfrm rot="5400000">
                <a:off x="905450" y="2989293"/>
                <a:ext cx="637800" cy="345900"/>
              </a:xfrm>
              <a:prstGeom prst="triangle">
                <a:avLst>
                  <a:gd name="adj" fmla="val 50000"/>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688" name="Google Shape;1688;p145"/>
            <p:cNvSpPr/>
            <p:nvPr/>
          </p:nvSpPr>
          <p:spPr>
            <a:xfrm>
              <a:off x="550229" y="2843920"/>
              <a:ext cx="951557" cy="951557"/>
            </a:xfrm>
            <a:prstGeom prst="rect">
              <a:avLst/>
            </a:prstGeom>
            <a:noFill/>
            <a:ln>
              <a:noFill/>
            </a:ln>
          </p:spPr>
        </p:sp>
      </p:grpSp>
      <p:sp>
        <p:nvSpPr>
          <p:cNvPr id="1689" name="Google Shape;1689;p145"/>
          <p:cNvSpPr txBox="1">
            <a:spLocks noGrp="1"/>
          </p:cNvSpPr>
          <p:nvPr>
            <p:ph type="body" idx="2"/>
          </p:nvPr>
        </p:nvSpPr>
        <p:spPr>
          <a:xfrm>
            <a:off x="-1" y="861526"/>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90" name="Google Shape;1690;p145"/>
          <p:cNvSpPr txBox="1">
            <a:spLocks noGrp="1"/>
          </p:cNvSpPr>
          <p:nvPr>
            <p:ph type="body" idx="3"/>
          </p:nvPr>
        </p:nvSpPr>
        <p:spPr>
          <a:xfrm>
            <a:off x="-1" y="1699112"/>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691" name="Google Shape;1691;p145"/>
          <p:cNvSpPr/>
          <p:nvPr/>
        </p:nvSpPr>
        <p:spPr>
          <a:xfrm>
            <a:off x="280115" y="722022"/>
            <a:ext cx="1036800" cy="3399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92" name="Google Shape;1692;p145"/>
          <p:cNvSpPr/>
          <p:nvPr/>
        </p:nvSpPr>
        <p:spPr>
          <a:xfrm>
            <a:off x="375077" y="1645447"/>
            <a:ext cx="839198" cy="671359"/>
          </a:xfrm>
          <a:prstGeom prst="rect">
            <a:avLst/>
          </a:prstGeom>
          <a:noFill/>
          <a:ln>
            <a:noFill/>
          </a:ln>
        </p:spPr>
      </p:sp>
      <p:sp>
        <p:nvSpPr>
          <p:cNvPr id="1693" name="Google Shape;1693;p145"/>
          <p:cNvSpPr/>
          <p:nvPr/>
        </p:nvSpPr>
        <p:spPr>
          <a:xfrm>
            <a:off x="380848" y="853300"/>
            <a:ext cx="860716" cy="688574"/>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3" name="Google Shape;53;p13"/>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54" name="Google Shape;54;p13"/>
          <p:cNvPicPr preferRelativeResize="0"/>
          <p:nvPr/>
        </p:nvPicPr>
        <p:blipFill>
          <a:blip r:embed="rId4"/>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ll Attention Slide">
  <p:cSld name="Call Attention Slide">
    <p:spTree>
      <p:nvGrpSpPr>
        <p:cNvPr id="1" name="Shape 1694"/>
        <p:cNvGrpSpPr/>
        <p:nvPr/>
      </p:nvGrpSpPr>
      <p:grpSpPr>
        <a:xfrm>
          <a:off x="0" y="0"/>
          <a:ext cx="0" cy="0"/>
          <a:chOff x="0" y="0"/>
          <a:chExt cx="0" cy="0"/>
        </a:xfrm>
      </p:grpSpPr>
      <p:sp>
        <p:nvSpPr>
          <p:cNvPr id="1695" name="Google Shape;1695;p146"/>
          <p:cNvSpPr txBox="1">
            <a:spLocks noGrp="1"/>
          </p:cNvSpPr>
          <p:nvPr>
            <p:ph type="subTitle" idx="1"/>
          </p:nvPr>
        </p:nvSpPr>
        <p:spPr>
          <a:xfrm>
            <a:off x="270163" y="1512517"/>
            <a:ext cx="8873700" cy="3350400"/>
          </a:xfrm>
          <a:prstGeom prst="rect">
            <a:avLst/>
          </a:prstGeom>
          <a:noFill/>
          <a:ln>
            <a:noFill/>
          </a:ln>
        </p:spPr>
        <p:txBody>
          <a:bodyPr spcFirstLastPara="1" wrap="square" lIns="2400300" tIns="0" rIns="205725" bIns="342900" anchor="t" anchorCtr="0">
            <a:noAutofit/>
          </a:bodyPr>
          <a:lstStyle>
            <a:lvl1pPr marR="0" lvl="0" algn="l" rtl="0">
              <a:lnSpc>
                <a:spcPct val="90000"/>
              </a:lnSpc>
              <a:spcBef>
                <a:spcPts val="800"/>
              </a:spcBef>
              <a:spcAft>
                <a:spcPts val="0"/>
              </a:spcAft>
              <a:buClr>
                <a:schemeClr val="dk1"/>
              </a:buClr>
              <a:buSzPts val="2400"/>
              <a:buFont typeface="Arial" panose="020B0604020202090204"/>
              <a:buNone/>
              <a:defRPr sz="24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sp>
        <p:nvSpPr>
          <p:cNvPr id="1696" name="Google Shape;1696;p146"/>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697" name="Google Shape;1697;p146"/>
          <p:cNvSpPr txBox="1">
            <a:spLocks noGrp="1"/>
          </p:cNvSpPr>
          <p:nvPr>
            <p:ph type="body" idx="2"/>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ulleted List 1–5 (Green) 1 Line Subhead">
  <p:cSld name="Bulleted List 1–5 (Green) 1 Line Subhead">
    <p:spTree>
      <p:nvGrpSpPr>
        <p:cNvPr id="1" name="Shape 1698"/>
        <p:cNvGrpSpPr/>
        <p:nvPr/>
      </p:nvGrpSpPr>
      <p:grpSpPr>
        <a:xfrm>
          <a:off x="0" y="0"/>
          <a:ext cx="0" cy="0"/>
          <a:chOff x="0" y="0"/>
          <a:chExt cx="0" cy="0"/>
        </a:xfrm>
      </p:grpSpPr>
      <p:sp>
        <p:nvSpPr>
          <p:cNvPr id="1699" name="Google Shape;1699;p147"/>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700" name="Google Shape;1700;p147"/>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01" name="Google Shape;1701;p147"/>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02" name="Google Shape;1702;p147"/>
          <p:cNvSpPr txBox="1">
            <a:spLocks noGrp="1"/>
          </p:cNvSpPr>
          <p:nvPr>
            <p:ph type="subTitle" idx="2"/>
          </p:nvPr>
        </p:nvSpPr>
        <p:spPr>
          <a:xfrm>
            <a:off x="0" y="671119"/>
            <a:ext cx="9144000" cy="4638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panose="020B0604020202090204"/>
              <a:buNone/>
              <a:defRPr sz="17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grpSp>
        <p:nvGrpSpPr>
          <p:cNvPr id="1703" name="Google Shape;1703;p147"/>
          <p:cNvGrpSpPr/>
          <p:nvPr/>
        </p:nvGrpSpPr>
        <p:grpSpPr>
          <a:xfrm>
            <a:off x="274977" y="1238802"/>
            <a:ext cx="8631048" cy="626341"/>
            <a:chOff x="366636" y="1651736"/>
            <a:chExt cx="11508064" cy="835121"/>
          </a:xfrm>
        </p:grpSpPr>
        <p:grpSp>
          <p:nvGrpSpPr>
            <p:cNvPr id="1704" name="Google Shape;1704;p147"/>
            <p:cNvGrpSpPr/>
            <p:nvPr/>
          </p:nvGrpSpPr>
          <p:grpSpPr>
            <a:xfrm>
              <a:off x="366636" y="1690179"/>
              <a:ext cx="11508064" cy="783600"/>
              <a:chOff x="366636" y="1829879"/>
              <a:chExt cx="11508064" cy="783600"/>
            </a:xfrm>
          </p:grpSpPr>
          <p:sp>
            <p:nvSpPr>
              <p:cNvPr id="1705" name="Google Shape;1705;p147"/>
              <p:cNvSpPr/>
              <p:nvPr/>
            </p:nvSpPr>
            <p:spPr>
              <a:xfrm>
                <a:off x="1689100" y="1829879"/>
                <a:ext cx="10185600" cy="7836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706" name="Google Shape;1706;p147"/>
              <p:cNvGrpSpPr/>
              <p:nvPr/>
            </p:nvGrpSpPr>
            <p:grpSpPr>
              <a:xfrm>
                <a:off x="366636" y="1829879"/>
                <a:ext cx="1030664" cy="783600"/>
                <a:chOff x="366636" y="1829879"/>
                <a:chExt cx="1030664" cy="783600"/>
              </a:xfrm>
            </p:grpSpPr>
            <p:sp>
              <p:nvSpPr>
                <p:cNvPr id="1707" name="Google Shape;1707;p147"/>
                <p:cNvSpPr/>
                <p:nvPr/>
              </p:nvSpPr>
              <p:spPr>
                <a:xfrm>
                  <a:off x="366636" y="1829879"/>
                  <a:ext cx="933900" cy="783600"/>
                </a:xfrm>
                <a:prstGeom prst="roundRect">
                  <a:avLst>
                    <a:gd name="adj" fmla="val 16667"/>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08" name="Google Shape;1708;p147"/>
                <p:cNvSpPr/>
                <p:nvPr/>
              </p:nvSpPr>
              <p:spPr>
                <a:xfrm rot="5400000">
                  <a:off x="905450" y="2052029"/>
                  <a:ext cx="637800" cy="345900"/>
                </a:xfrm>
                <a:prstGeom prst="triangle">
                  <a:avLst>
                    <a:gd name="adj" fmla="val 50000"/>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sp>
          <p:nvSpPr>
            <p:cNvPr id="1709" name="Google Shape;1709;p147"/>
            <p:cNvSpPr/>
            <p:nvPr/>
          </p:nvSpPr>
          <p:spPr>
            <a:xfrm>
              <a:off x="500816" y="1651736"/>
              <a:ext cx="835121" cy="835121"/>
            </a:xfrm>
            <a:prstGeom prst="rect">
              <a:avLst/>
            </a:prstGeom>
            <a:noFill/>
            <a:ln>
              <a:noFill/>
            </a:ln>
          </p:spPr>
        </p:sp>
      </p:grpSp>
      <p:grpSp>
        <p:nvGrpSpPr>
          <p:cNvPr id="1710" name="Google Shape;1710;p147"/>
          <p:cNvGrpSpPr/>
          <p:nvPr/>
        </p:nvGrpSpPr>
        <p:grpSpPr>
          <a:xfrm>
            <a:off x="274977" y="1942951"/>
            <a:ext cx="8631048" cy="626341"/>
            <a:chOff x="366636" y="2590602"/>
            <a:chExt cx="11508064" cy="835121"/>
          </a:xfrm>
        </p:grpSpPr>
        <p:grpSp>
          <p:nvGrpSpPr>
            <p:cNvPr id="1711" name="Google Shape;1711;p147"/>
            <p:cNvGrpSpPr/>
            <p:nvPr/>
          </p:nvGrpSpPr>
          <p:grpSpPr>
            <a:xfrm>
              <a:off x="366636" y="2627443"/>
              <a:ext cx="11508064" cy="783600"/>
              <a:chOff x="366636" y="2767143"/>
              <a:chExt cx="11508064" cy="783600"/>
            </a:xfrm>
          </p:grpSpPr>
          <p:sp>
            <p:nvSpPr>
              <p:cNvPr id="1712" name="Google Shape;1712;p147"/>
              <p:cNvSpPr/>
              <p:nvPr/>
            </p:nvSpPr>
            <p:spPr>
              <a:xfrm>
                <a:off x="1689100" y="2767143"/>
                <a:ext cx="10185600" cy="7836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713" name="Google Shape;1713;p147"/>
              <p:cNvGrpSpPr/>
              <p:nvPr/>
            </p:nvGrpSpPr>
            <p:grpSpPr>
              <a:xfrm>
                <a:off x="366636" y="2767143"/>
                <a:ext cx="1030664" cy="783600"/>
                <a:chOff x="366636" y="2767143"/>
                <a:chExt cx="1030664" cy="783600"/>
              </a:xfrm>
            </p:grpSpPr>
            <p:sp>
              <p:nvSpPr>
                <p:cNvPr id="1714" name="Google Shape;1714;p147"/>
                <p:cNvSpPr/>
                <p:nvPr/>
              </p:nvSpPr>
              <p:spPr>
                <a:xfrm>
                  <a:off x="366636" y="2767143"/>
                  <a:ext cx="933900" cy="783600"/>
                </a:xfrm>
                <a:prstGeom prst="roundRect">
                  <a:avLst>
                    <a:gd name="adj" fmla="val 16667"/>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15" name="Google Shape;1715;p147"/>
                <p:cNvSpPr/>
                <p:nvPr/>
              </p:nvSpPr>
              <p:spPr>
                <a:xfrm rot="5400000">
                  <a:off x="905450" y="2989293"/>
                  <a:ext cx="637800" cy="345900"/>
                </a:xfrm>
                <a:prstGeom prst="triangle">
                  <a:avLst>
                    <a:gd name="adj" fmla="val 50000"/>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sp>
          <p:nvSpPr>
            <p:cNvPr id="1716" name="Google Shape;1716;p147"/>
            <p:cNvSpPr/>
            <p:nvPr/>
          </p:nvSpPr>
          <p:spPr>
            <a:xfrm>
              <a:off x="411916" y="2590602"/>
              <a:ext cx="835121" cy="835121"/>
            </a:xfrm>
            <a:prstGeom prst="rect">
              <a:avLst/>
            </a:prstGeom>
            <a:noFill/>
            <a:ln>
              <a:noFill/>
            </a:ln>
          </p:spPr>
        </p:sp>
      </p:grpSp>
      <p:grpSp>
        <p:nvGrpSpPr>
          <p:cNvPr id="1717" name="Google Shape;1717;p147"/>
          <p:cNvGrpSpPr/>
          <p:nvPr/>
        </p:nvGrpSpPr>
        <p:grpSpPr>
          <a:xfrm>
            <a:off x="274977" y="2648075"/>
            <a:ext cx="8631048" cy="626341"/>
            <a:chOff x="366636" y="3530766"/>
            <a:chExt cx="11508064" cy="835121"/>
          </a:xfrm>
        </p:grpSpPr>
        <p:grpSp>
          <p:nvGrpSpPr>
            <p:cNvPr id="1718" name="Google Shape;1718;p147"/>
            <p:cNvGrpSpPr/>
            <p:nvPr/>
          </p:nvGrpSpPr>
          <p:grpSpPr>
            <a:xfrm>
              <a:off x="366636" y="3569123"/>
              <a:ext cx="11508064" cy="783600"/>
              <a:chOff x="353936" y="3693021"/>
              <a:chExt cx="11508064" cy="783600"/>
            </a:xfrm>
          </p:grpSpPr>
          <p:sp>
            <p:nvSpPr>
              <p:cNvPr id="1719" name="Google Shape;1719;p147"/>
              <p:cNvSpPr/>
              <p:nvPr/>
            </p:nvSpPr>
            <p:spPr>
              <a:xfrm>
                <a:off x="1676400" y="3693021"/>
                <a:ext cx="10185600" cy="7836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720" name="Google Shape;1720;p147"/>
              <p:cNvGrpSpPr/>
              <p:nvPr/>
            </p:nvGrpSpPr>
            <p:grpSpPr>
              <a:xfrm>
                <a:off x="353936" y="3693021"/>
                <a:ext cx="1030664" cy="783600"/>
                <a:chOff x="353936" y="3693021"/>
                <a:chExt cx="1030664" cy="783600"/>
              </a:xfrm>
            </p:grpSpPr>
            <p:sp>
              <p:nvSpPr>
                <p:cNvPr id="1721" name="Google Shape;1721;p147"/>
                <p:cNvSpPr/>
                <p:nvPr/>
              </p:nvSpPr>
              <p:spPr>
                <a:xfrm>
                  <a:off x="353936" y="3693021"/>
                  <a:ext cx="933900" cy="783600"/>
                </a:xfrm>
                <a:prstGeom prst="roundRect">
                  <a:avLst>
                    <a:gd name="adj" fmla="val 16667"/>
                  </a:avLst>
                </a:prstGeom>
                <a:solidFill>
                  <a:srgbClr val="3CA77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009051"/>
                    </a:solidFill>
                    <a:latin typeface="Calibri"/>
                    <a:ea typeface="Calibri"/>
                    <a:cs typeface="Calibri"/>
                    <a:sym typeface="Calibri"/>
                  </a:endParaRPr>
                </a:p>
              </p:txBody>
            </p:sp>
            <p:sp>
              <p:nvSpPr>
                <p:cNvPr id="1722" name="Google Shape;1722;p147"/>
                <p:cNvSpPr/>
                <p:nvPr/>
              </p:nvSpPr>
              <p:spPr>
                <a:xfrm rot="5400000">
                  <a:off x="892750" y="3915171"/>
                  <a:ext cx="637800" cy="345900"/>
                </a:xfrm>
                <a:prstGeom prst="triangle">
                  <a:avLst>
                    <a:gd name="adj" fmla="val 50000"/>
                  </a:avLst>
                </a:prstGeom>
                <a:solidFill>
                  <a:srgbClr val="3CA77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009051"/>
                    </a:solidFill>
                    <a:latin typeface="Calibri"/>
                    <a:ea typeface="Calibri"/>
                    <a:cs typeface="Calibri"/>
                    <a:sym typeface="Calibri"/>
                  </a:endParaRPr>
                </a:p>
              </p:txBody>
            </p:sp>
          </p:grpSp>
        </p:grpSp>
        <p:sp>
          <p:nvSpPr>
            <p:cNvPr id="1723" name="Google Shape;1723;p147"/>
            <p:cNvSpPr/>
            <p:nvPr/>
          </p:nvSpPr>
          <p:spPr>
            <a:xfrm>
              <a:off x="414196" y="3530766"/>
              <a:ext cx="835121" cy="835121"/>
            </a:xfrm>
            <a:prstGeom prst="rect">
              <a:avLst/>
            </a:prstGeom>
            <a:noFill/>
            <a:ln>
              <a:noFill/>
            </a:ln>
          </p:spPr>
        </p:sp>
      </p:grpSp>
      <p:grpSp>
        <p:nvGrpSpPr>
          <p:cNvPr id="1724" name="Google Shape;1724;p147"/>
          <p:cNvGrpSpPr/>
          <p:nvPr/>
        </p:nvGrpSpPr>
        <p:grpSpPr>
          <a:xfrm>
            <a:off x="274977" y="3343545"/>
            <a:ext cx="8631048" cy="626341"/>
            <a:chOff x="366636" y="4458060"/>
            <a:chExt cx="11508064" cy="835121"/>
          </a:xfrm>
        </p:grpSpPr>
        <p:grpSp>
          <p:nvGrpSpPr>
            <p:cNvPr id="1725" name="Google Shape;1725;p147"/>
            <p:cNvGrpSpPr/>
            <p:nvPr/>
          </p:nvGrpSpPr>
          <p:grpSpPr>
            <a:xfrm>
              <a:off x="366636" y="4493786"/>
              <a:ext cx="11508064" cy="783600"/>
              <a:chOff x="353936" y="4604323"/>
              <a:chExt cx="11508064" cy="783600"/>
            </a:xfrm>
          </p:grpSpPr>
          <p:sp>
            <p:nvSpPr>
              <p:cNvPr id="1726" name="Google Shape;1726;p147"/>
              <p:cNvSpPr/>
              <p:nvPr/>
            </p:nvSpPr>
            <p:spPr>
              <a:xfrm>
                <a:off x="1676400" y="4604323"/>
                <a:ext cx="10185600" cy="7836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727" name="Google Shape;1727;p147"/>
              <p:cNvGrpSpPr/>
              <p:nvPr/>
            </p:nvGrpSpPr>
            <p:grpSpPr>
              <a:xfrm>
                <a:off x="353936" y="4604323"/>
                <a:ext cx="1030664" cy="783600"/>
                <a:chOff x="353936" y="3693021"/>
                <a:chExt cx="1030664" cy="783600"/>
              </a:xfrm>
            </p:grpSpPr>
            <p:sp>
              <p:nvSpPr>
                <p:cNvPr id="1728" name="Google Shape;1728;p147"/>
                <p:cNvSpPr/>
                <p:nvPr/>
              </p:nvSpPr>
              <p:spPr>
                <a:xfrm>
                  <a:off x="353936" y="3693021"/>
                  <a:ext cx="933900" cy="783600"/>
                </a:xfrm>
                <a:prstGeom prst="roundRect">
                  <a:avLst>
                    <a:gd name="adj" fmla="val 16667"/>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29" name="Google Shape;1729;p147"/>
                <p:cNvSpPr/>
                <p:nvPr/>
              </p:nvSpPr>
              <p:spPr>
                <a:xfrm rot="5400000">
                  <a:off x="892750" y="3915171"/>
                  <a:ext cx="637800" cy="345900"/>
                </a:xfrm>
                <a:prstGeom prst="triangle">
                  <a:avLst>
                    <a:gd name="adj" fmla="val 50000"/>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sp>
          <p:nvSpPr>
            <p:cNvPr id="1730" name="Google Shape;1730;p147"/>
            <p:cNvSpPr/>
            <p:nvPr/>
          </p:nvSpPr>
          <p:spPr>
            <a:xfrm>
              <a:off x="412044" y="4458060"/>
              <a:ext cx="835121" cy="835121"/>
            </a:xfrm>
            <a:prstGeom prst="rect">
              <a:avLst/>
            </a:prstGeom>
            <a:noFill/>
            <a:ln>
              <a:noFill/>
            </a:ln>
          </p:spPr>
        </p:sp>
      </p:grpSp>
      <p:grpSp>
        <p:nvGrpSpPr>
          <p:cNvPr id="1731" name="Google Shape;1731;p147"/>
          <p:cNvGrpSpPr/>
          <p:nvPr/>
        </p:nvGrpSpPr>
        <p:grpSpPr>
          <a:xfrm>
            <a:off x="265452" y="4039015"/>
            <a:ext cx="8631048" cy="626341"/>
            <a:chOff x="353936" y="5385354"/>
            <a:chExt cx="11508064" cy="835121"/>
          </a:xfrm>
        </p:grpSpPr>
        <p:grpSp>
          <p:nvGrpSpPr>
            <p:cNvPr id="1732" name="Google Shape;1732;p147"/>
            <p:cNvGrpSpPr/>
            <p:nvPr/>
          </p:nvGrpSpPr>
          <p:grpSpPr>
            <a:xfrm>
              <a:off x="353936" y="5415241"/>
              <a:ext cx="11508064" cy="783600"/>
              <a:chOff x="353936" y="5529541"/>
              <a:chExt cx="11508064" cy="783600"/>
            </a:xfrm>
          </p:grpSpPr>
          <p:sp>
            <p:nvSpPr>
              <p:cNvPr id="1733" name="Google Shape;1733;p147"/>
              <p:cNvSpPr/>
              <p:nvPr/>
            </p:nvSpPr>
            <p:spPr>
              <a:xfrm>
                <a:off x="1676400" y="5529541"/>
                <a:ext cx="10185600" cy="7836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734" name="Google Shape;1734;p147"/>
              <p:cNvGrpSpPr/>
              <p:nvPr/>
            </p:nvGrpSpPr>
            <p:grpSpPr>
              <a:xfrm>
                <a:off x="353936" y="5529541"/>
                <a:ext cx="1030664" cy="783600"/>
                <a:chOff x="353936" y="3693021"/>
                <a:chExt cx="1030664" cy="783600"/>
              </a:xfrm>
            </p:grpSpPr>
            <p:sp>
              <p:nvSpPr>
                <p:cNvPr id="1735" name="Google Shape;1735;p147"/>
                <p:cNvSpPr/>
                <p:nvPr/>
              </p:nvSpPr>
              <p:spPr>
                <a:xfrm>
                  <a:off x="353936" y="3693021"/>
                  <a:ext cx="933900" cy="783600"/>
                </a:xfrm>
                <a:prstGeom prst="roundRect">
                  <a:avLst>
                    <a:gd name="adj" fmla="val 16667"/>
                  </a:avLst>
                </a:prstGeom>
                <a:solidFill>
                  <a:srgbClr val="21294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36" name="Google Shape;1736;p147"/>
                <p:cNvSpPr/>
                <p:nvPr/>
              </p:nvSpPr>
              <p:spPr>
                <a:xfrm rot="5400000">
                  <a:off x="892750" y="3915171"/>
                  <a:ext cx="637800" cy="345900"/>
                </a:xfrm>
                <a:prstGeom prst="triangle">
                  <a:avLst>
                    <a:gd name="adj" fmla="val 50000"/>
                  </a:avLst>
                </a:prstGeom>
                <a:solidFill>
                  <a:srgbClr val="21294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sp>
          <p:nvSpPr>
            <p:cNvPr id="1737" name="Google Shape;1737;p147"/>
            <p:cNvSpPr/>
            <p:nvPr/>
          </p:nvSpPr>
          <p:spPr>
            <a:xfrm>
              <a:off x="399344" y="5385354"/>
              <a:ext cx="835121" cy="835121"/>
            </a:xfrm>
            <a:prstGeom prst="rect">
              <a:avLst/>
            </a:prstGeom>
            <a:noFill/>
            <a:ln>
              <a:noFill/>
            </a:ln>
          </p:spPr>
        </p:sp>
      </p:grpSp>
      <p:sp>
        <p:nvSpPr>
          <p:cNvPr id="1738" name="Google Shape;1738;p147"/>
          <p:cNvSpPr txBox="1">
            <a:spLocks noGrp="1"/>
          </p:cNvSpPr>
          <p:nvPr>
            <p:ph type="body" idx="3"/>
          </p:nvPr>
        </p:nvSpPr>
        <p:spPr>
          <a:xfrm>
            <a:off x="-1" y="1267635"/>
            <a:ext cx="9144000" cy="579300"/>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39" name="Google Shape;1739;p147"/>
          <p:cNvSpPr txBox="1">
            <a:spLocks noGrp="1"/>
          </p:cNvSpPr>
          <p:nvPr>
            <p:ph type="body" idx="4"/>
          </p:nvPr>
        </p:nvSpPr>
        <p:spPr>
          <a:xfrm>
            <a:off x="0" y="1972757"/>
            <a:ext cx="9144000" cy="579300"/>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40" name="Google Shape;1740;p147"/>
          <p:cNvSpPr txBox="1">
            <a:spLocks noGrp="1"/>
          </p:cNvSpPr>
          <p:nvPr>
            <p:ph type="body" idx="5"/>
          </p:nvPr>
        </p:nvSpPr>
        <p:spPr>
          <a:xfrm>
            <a:off x="0" y="2679610"/>
            <a:ext cx="9144000" cy="579300"/>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41" name="Google Shape;1741;p147"/>
          <p:cNvSpPr txBox="1">
            <a:spLocks noGrp="1"/>
          </p:cNvSpPr>
          <p:nvPr>
            <p:ph type="body" idx="6"/>
          </p:nvPr>
        </p:nvSpPr>
        <p:spPr>
          <a:xfrm>
            <a:off x="0" y="3374300"/>
            <a:ext cx="9144000" cy="579300"/>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42" name="Google Shape;1742;p147"/>
          <p:cNvSpPr txBox="1">
            <a:spLocks noGrp="1"/>
          </p:cNvSpPr>
          <p:nvPr>
            <p:ph type="body" idx="7"/>
          </p:nvPr>
        </p:nvSpPr>
        <p:spPr>
          <a:xfrm>
            <a:off x="-1" y="4050834"/>
            <a:ext cx="9144000" cy="579300"/>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panose="020B0604020202090204"/>
              <a:buNone/>
              <a:defRPr sz="9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43" name="Google Shape;1743;p147"/>
          <p:cNvSpPr/>
          <p:nvPr/>
        </p:nvSpPr>
        <p:spPr>
          <a:xfrm>
            <a:off x="193183" y="1185434"/>
            <a:ext cx="975600" cy="3576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44" name="Google Shape;1744;p147"/>
          <p:cNvSpPr/>
          <p:nvPr/>
        </p:nvSpPr>
        <p:spPr>
          <a:xfrm>
            <a:off x="355691" y="1254935"/>
            <a:ext cx="772618" cy="618094"/>
          </a:xfrm>
          <a:prstGeom prst="rect">
            <a:avLst/>
          </a:prstGeom>
          <a:noFill/>
          <a:ln>
            <a:noFill/>
          </a:ln>
        </p:spPr>
      </p:sp>
      <p:sp>
        <p:nvSpPr>
          <p:cNvPr id="1745" name="Google Shape;1745;p147"/>
          <p:cNvSpPr/>
          <p:nvPr/>
        </p:nvSpPr>
        <p:spPr>
          <a:xfrm>
            <a:off x="355691" y="1956413"/>
            <a:ext cx="772618" cy="602642"/>
          </a:xfrm>
          <a:prstGeom prst="rect">
            <a:avLst/>
          </a:prstGeom>
          <a:noFill/>
          <a:ln>
            <a:noFill/>
          </a:ln>
        </p:spPr>
      </p:sp>
      <p:sp>
        <p:nvSpPr>
          <p:cNvPr id="1746" name="Google Shape;1746;p147"/>
          <p:cNvSpPr/>
          <p:nvPr/>
        </p:nvSpPr>
        <p:spPr>
          <a:xfrm>
            <a:off x="355691" y="2654178"/>
            <a:ext cx="772618" cy="618094"/>
          </a:xfrm>
          <a:prstGeom prst="rect">
            <a:avLst/>
          </a:prstGeom>
          <a:noFill/>
          <a:ln>
            <a:noFill/>
          </a:ln>
        </p:spPr>
      </p:sp>
      <p:sp>
        <p:nvSpPr>
          <p:cNvPr id="1747" name="Google Shape;1747;p147"/>
          <p:cNvSpPr/>
          <p:nvPr/>
        </p:nvSpPr>
        <p:spPr>
          <a:xfrm>
            <a:off x="355691" y="3362675"/>
            <a:ext cx="772618" cy="602642"/>
          </a:xfrm>
          <a:prstGeom prst="rect">
            <a:avLst/>
          </a:prstGeom>
          <a:noFill/>
          <a:ln>
            <a:noFill/>
          </a:ln>
        </p:spPr>
      </p:sp>
      <p:sp>
        <p:nvSpPr>
          <p:cNvPr id="1748" name="Google Shape;1748;p147"/>
          <p:cNvSpPr/>
          <p:nvPr/>
        </p:nvSpPr>
        <p:spPr>
          <a:xfrm>
            <a:off x="355691" y="4041090"/>
            <a:ext cx="772618" cy="618094"/>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ulleted List 1–4 (Gray) 1 Line Subhead">
  <p:cSld name="Bulleted List 1–4 (Gray) 1 Line Subhead">
    <p:spTree>
      <p:nvGrpSpPr>
        <p:cNvPr id="1" name="Shape 1749"/>
        <p:cNvGrpSpPr/>
        <p:nvPr/>
      </p:nvGrpSpPr>
      <p:grpSpPr>
        <a:xfrm>
          <a:off x="0" y="0"/>
          <a:ext cx="0" cy="0"/>
          <a:chOff x="0" y="0"/>
          <a:chExt cx="0" cy="0"/>
        </a:xfrm>
      </p:grpSpPr>
      <p:sp>
        <p:nvSpPr>
          <p:cNvPr id="1750" name="Google Shape;1750;p148"/>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1751" name="Google Shape;1751;p148"/>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52" name="Google Shape;1752;p148"/>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53" name="Google Shape;1753;p148"/>
          <p:cNvSpPr txBox="1">
            <a:spLocks noGrp="1"/>
          </p:cNvSpPr>
          <p:nvPr>
            <p:ph type="subTitle" idx="2"/>
          </p:nvPr>
        </p:nvSpPr>
        <p:spPr>
          <a:xfrm>
            <a:off x="0" y="671119"/>
            <a:ext cx="9144000" cy="4638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panose="020B0604020202090204"/>
              <a:buNone/>
              <a:defRPr sz="17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grpSp>
        <p:nvGrpSpPr>
          <p:cNvPr id="1754" name="Google Shape;1754;p148"/>
          <p:cNvGrpSpPr/>
          <p:nvPr/>
        </p:nvGrpSpPr>
        <p:grpSpPr>
          <a:xfrm>
            <a:off x="373970" y="1333500"/>
            <a:ext cx="8465305" cy="713668"/>
            <a:chOff x="498627" y="1727200"/>
            <a:chExt cx="11287073" cy="951557"/>
          </a:xfrm>
        </p:grpSpPr>
        <p:sp>
          <p:nvSpPr>
            <p:cNvPr id="1755" name="Google Shape;1755;p148"/>
            <p:cNvSpPr/>
            <p:nvPr/>
          </p:nvSpPr>
          <p:spPr>
            <a:xfrm>
              <a:off x="1854200" y="1771003"/>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756" name="Google Shape;1756;p148"/>
            <p:cNvGrpSpPr/>
            <p:nvPr/>
          </p:nvGrpSpPr>
          <p:grpSpPr>
            <a:xfrm>
              <a:off x="498627" y="1770959"/>
              <a:ext cx="1174339" cy="892834"/>
              <a:chOff x="366636" y="1829879"/>
              <a:chExt cx="1030664" cy="783600"/>
            </a:xfrm>
          </p:grpSpPr>
          <p:sp>
            <p:nvSpPr>
              <p:cNvPr id="1757" name="Google Shape;1757;p148"/>
              <p:cNvSpPr/>
              <p:nvPr/>
            </p:nvSpPr>
            <p:spPr>
              <a:xfrm>
                <a:off x="366636" y="1829879"/>
                <a:ext cx="933900" cy="783600"/>
              </a:xfrm>
              <a:prstGeom prst="roundRect">
                <a:avLst>
                  <a:gd name="adj" fmla="val 16667"/>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58" name="Google Shape;1758;p148"/>
              <p:cNvSpPr/>
              <p:nvPr/>
            </p:nvSpPr>
            <p:spPr>
              <a:xfrm rot="5400000">
                <a:off x="905450" y="2052029"/>
                <a:ext cx="637800" cy="345900"/>
              </a:xfrm>
              <a:prstGeom prst="triangle">
                <a:avLst>
                  <a:gd name="adj" fmla="val 50000"/>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759" name="Google Shape;1759;p148"/>
            <p:cNvSpPr/>
            <p:nvPr/>
          </p:nvSpPr>
          <p:spPr>
            <a:xfrm>
              <a:off x="651524" y="1727200"/>
              <a:ext cx="951557" cy="951557"/>
            </a:xfrm>
            <a:prstGeom prst="rect">
              <a:avLst/>
            </a:prstGeom>
            <a:noFill/>
            <a:ln>
              <a:noFill/>
            </a:ln>
          </p:spPr>
        </p:sp>
      </p:grpSp>
      <p:grpSp>
        <p:nvGrpSpPr>
          <p:cNvPr id="1760" name="Google Shape;1760;p148"/>
          <p:cNvGrpSpPr/>
          <p:nvPr/>
        </p:nvGrpSpPr>
        <p:grpSpPr>
          <a:xfrm>
            <a:off x="373970" y="2171040"/>
            <a:ext cx="8465305" cy="713668"/>
            <a:chOff x="498627" y="2843920"/>
            <a:chExt cx="11287073" cy="951557"/>
          </a:xfrm>
        </p:grpSpPr>
        <p:sp>
          <p:nvSpPr>
            <p:cNvPr id="1761" name="Google Shape;1761;p148"/>
            <p:cNvSpPr/>
            <p:nvPr/>
          </p:nvSpPr>
          <p:spPr>
            <a:xfrm>
              <a:off x="1854200" y="2885898"/>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762" name="Google Shape;1762;p148"/>
            <p:cNvGrpSpPr/>
            <p:nvPr/>
          </p:nvGrpSpPr>
          <p:grpSpPr>
            <a:xfrm>
              <a:off x="498627" y="2885831"/>
              <a:ext cx="1174339" cy="892834"/>
              <a:chOff x="366636" y="2767143"/>
              <a:chExt cx="1030664" cy="783600"/>
            </a:xfrm>
          </p:grpSpPr>
          <p:sp>
            <p:nvSpPr>
              <p:cNvPr id="1763" name="Google Shape;1763;p148"/>
              <p:cNvSpPr/>
              <p:nvPr/>
            </p:nvSpPr>
            <p:spPr>
              <a:xfrm>
                <a:off x="366636" y="2767143"/>
                <a:ext cx="933900" cy="783600"/>
              </a:xfrm>
              <a:prstGeom prst="roundRect">
                <a:avLst>
                  <a:gd name="adj" fmla="val 16667"/>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64" name="Google Shape;1764;p148"/>
              <p:cNvSpPr/>
              <p:nvPr/>
            </p:nvSpPr>
            <p:spPr>
              <a:xfrm rot="5400000">
                <a:off x="905450" y="2989293"/>
                <a:ext cx="637800" cy="345900"/>
              </a:xfrm>
              <a:prstGeom prst="triangle">
                <a:avLst>
                  <a:gd name="adj" fmla="val 50000"/>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765" name="Google Shape;1765;p148"/>
            <p:cNvSpPr/>
            <p:nvPr/>
          </p:nvSpPr>
          <p:spPr>
            <a:xfrm>
              <a:off x="550229" y="2843920"/>
              <a:ext cx="951557" cy="951557"/>
            </a:xfrm>
            <a:prstGeom prst="rect">
              <a:avLst/>
            </a:prstGeom>
            <a:noFill/>
            <a:ln>
              <a:noFill/>
            </a:ln>
          </p:spPr>
        </p:sp>
      </p:grpSp>
      <p:grpSp>
        <p:nvGrpSpPr>
          <p:cNvPr id="1766" name="Google Shape;1766;p148"/>
          <p:cNvGrpSpPr/>
          <p:nvPr/>
        </p:nvGrpSpPr>
        <p:grpSpPr>
          <a:xfrm>
            <a:off x="373970" y="3003050"/>
            <a:ext cx="8465305" cy="713668"/>
            <a:chOff x="498627" y="3953266"/>
            <a:chExt cx="11287073" cy="951557"/>
          </a:xfrm>
        </p:grpSpPr>
        <p:sp>
          <p:nvSpPr>
            <p:cNvPr id="1767" name="Google Shape;1767;p148"/>
            <p:cNvSpPr/>
            <p:nvPr/>
          </p:nvSpPr>
          <p:spPr>
            <a:xfrm>
              <a:off x="1854200" y="3996971"/>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768" name="Google Shape;1768;p148"/>
            <p:cNvGrpSpPr/>
            <p:nvPr/>
          </p:nvGrpSpPr>
          <p:grpSpPr>
            <a:xfrm>
              <a:off x="498627" y="3996882"/>
              <a:ext cx="1174339" cy="892834"/>
              <a:chOff x="353936" y="3693021"/>
              <a:chExt cx="1030664" cy="783600"/>
            </a:xfrm>
          </p:grpSpPr>
          <p:sp>
            <p:nvSpPr>
              <p:cNvPr id="1769" name="Google Shape;1769;p148"/>
              <p:cNvSpPr/>
              <p:nvPr/>
            </p:nvSpPr>
            <p:spPr>
              <a:xfrm>
                <a:off x="353936" y="3693021"/>
                <a:ext cx="933900" cy="783600"/>
              </a:xfrm>
              <a:prstGeom prst="roundRect">
                <a:avLst>
                  <a:gd name="adj" fmla="val 16667"/>
                </a:avLst>
              </a:prstGeom>
              <a:solidFill>
                <a:srgbClr val="3CA77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009051"/>
                  </a:solidFill>
                  <a:latin typeface="Calibri"/>
                  <a:ea typeface="Calibri"/>
                  <a:cs typeface="Calibri"/>
                  <a:sym typeface="Calibri"/>
                </a:endParaRPr>
              </a:p>
            </p:txBody>
          </p:sp>
          <p:sp>
            <p:nvSpPr>
              <p:cNvPr id="1770" name="Google Shape;1770;p148"/>
              <p:cNvSpPr/>
              <p:nvPr/>
            </p:nvSpPr>
            <p:spPr>
              <a:xfrm rot="5400000">
                <a:off x="892750" y="3915171"/>
                <a:ext cx="637800" cy="345900"/>
              </a:xfrm>
              <a:prstGeom prst="triangle">
                <a:avLst>
                  <a:gd name="adj" fmla="val 50000"/>
                </a:avLst>
              </a:prstGeom>
              <a:solidFill>
                <a:srgbClr val="3CA77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009051"/>
                  </a:solidFill>
                  <a:latin typeface="Calibri"/>
                  <a:ea typeface="Calibri"/>
                  <a:cs typeface="Calibri"/>
                  <a:sym typeface="Calibri"/>
                </a:endParaRPr>
              </a:p>
            </p:txBody>
          </p:sp>
        </p:grpSp>
        <p:sp>
          <p:nvSpPr>
            <p:cNvPr id="1771" name="Google Shape;1771;p148"/>
            <p:cNvSpPr/>
            <p:nvPr/>
          </p:nvSpPr>
          <p:spPr>
            <a:xfrm>
              <a:off x="552827" y="3953266"/>
              <a:ext cx="951557" cy="951557"/>
            </a:xfrm>
            <a:prstGeom prst="rect">
              <a:avLst/>
            </a:prstGeom>
            <a:noFill/>
            <a:ln>
              <a:noFill/>
            </a:ln>
          </p:spPr>
        </p:sp>
      </p:grpSp>
      <p:grpSp>
        <p:nvGrpSpPr>
          <p:cNvPr id="1772" name="Google Shape;1772;p148"/>
          <p:cNvGrpSpPr/>
          <p:nvPr/>
        </p:nvGrpSpPr>
        <p:grpSpPr>
          <a:xfrm>
            <a:off x="373970" y="3834913"/>
            <a:ext cx="8465305" cy="713668"/>
            <a:chOff x="498627" y="5062418"/>
            <a:chExt cx="11287073" cy="951557"/>
          </a:xfrm>
        </p:grpSpPr>
        <p:sp>
          <p:nvSpPr>
            <p:cNvPr id="1773" name="Google Shape;1773;p148"/>
            <p:cNvSpPr/>
            <p:nvPr/>
          </p:nvSpPr>
          <p:spPr>
            <a:xfrm>
              <a:off x="1854200" y="5103125"/>
              <a:ext cx="9931500" cy="892800"/>
            </a:xfrm>
            <a:prstGeom prst="roundRect">
              <a:avLst>
                <a:gd name="adj" fmla="val 16667"/>
              </a:avLst>
            </a:prstGeom>
            <a:solidFill>
              <a:srgbClr val="E7E8EB">
                <a:alpha val="6391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774" name="Google Shape;1774;p148"/>
            <p:cNvGrpSpPr/>
            <p:nvPr/>
          </p:nvGrpSpPr>
          <p:grpSpPr>
            <a:xfrm>
              <a:off x="498627" y="5103036"/>
              <a:ext cx="1174339" cy="892834"/>
              <a:chOff x="353936" y="3693021"/>
              <a:chExt cx="1030664" cy="783600"/>
            </a:xfrm>
          </p:grpSpPr>
          <p:sp>
            <p:nvSpPr>
              <p:cNvPr id="1775" name="Google Shape;1775;p148"/>
              <p:cNvSpPr/>
              <p:nvPr/>
            </p:nvSpPr>
            <p:spPr>
              <a:xfrm>
                <a:off x="353936" y="3693021"/>
                <a:ext cx="933900" cy="783600"/>
              </a:xfrm>
              <a:prstGeom prst="roundRect">
                <a:avLst>
                  <a:gd name="adj" fmla="val 16667"/>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76" name="Google Shape;1776;p148"/>
              <p:cNvSpPr/>
              <p:nvPr/>
            </p:nvSpPr>
            <p:spPr>
              <a:xfrm rot="5400000">
                <a:off x="892750" y="3915171"/>
                <a:ext cx="637800" cy="345900"/>
              </a:xfrm>
              <a:prstGeom prst="triangle">
                <a:avLst>
                  <a:gd name="adj" fmla="val 50000"/>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777" name="Google Shape;1777;p148"/>
            <p:cNvSpPr/>
            <p:nvPr/>
          </p:nvSpPr>
          <p:spPr>
            <a:xfrm>
              <a:off x="550375" y="5062418"/>
              <a:ext cx="951557" cy="951557"/>
            </a:xfrm>
            <a:prstGeom prst="rect">
              <a:avLst/>
            </a:prstGeom>
            <a:noFill/>
            <a:ln>
              <a:noFill/>
            </a:ln>
          </p:spPr>
        </p:sp>
      </p:grpSp>
      <p:sp>
        <p:nvSpPr>
          <p:cNvPr id="1778" name="Google Shape;1778;p148"/>
          <p:cNvSpPr txBox="1">
            <a:spLocks noGrp="1"/>
          </p:cNvSpPr>
          <p:nvPr>
            <p:ph type="body" idx="3"/>
          </p:nvPr>
        </p:nvSpPr>
        <p:spPr>
          <a:xfrm>
            <a:off x="-1" y="1375876"/>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79" name="Google Shape;1779;p148"/>
          <p:cNvSpPr txBox="1">
            <a:spLocks noGrp="1"/>
          </p:cNvSpPr>
          <p:nvPr>
            <p:ph type="body" idx="4"/>
          </p:nvPr>
        </p:nvSpPr>
        <p:spPr>
          <a:xfrm>
            <a:off x="-1" y="2213462"/>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80" name="Google Shape;1780;p148"/>
          <p:cNvSpPr txBox="1">
            <a:spLocks noGrp="1"/>
          </p:cNvSpPr>
          <p:nvPr>
            <p:ph type="body" idx="5"/>
          </p:nvPr>
        </p:nvSpPr>
        <p:spPr>
          <a:xfrm>
            <a:off x="0" y="3034136"/>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81" name="Google Shape;1781;p148"/>
          <p:cNvSpPr txBox="1">
            <a:spLocks noGrp="1"/>
          </p:cNvSpPr>
          <p:nvPr>
            <p:ph type="body" idx="6"/>
          </p:nvPr>
        </p:nvSpPr>
        <p:spPr>
          <a:xfrm>
            <a:off x="-1" y="3863847"/>
            <a:ext cx="9144000" cy="653400"/>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panose="020B0604020202090204"/>
              <a:buNone/>
              <a:defRPr sz="1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1782" name="Google Shape;1782;p148"/>
          <p:cNvSpPr/>
          <p:nvPr/>
        </p:nvSpPr>
        <p:spPr>
          <a:xfrm>
            <a:off x="280115" y="1236372"/>
            <a:ext cx="1036800" cy="3399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83" name="Google Shape;1783;p148"/>
          <p:cNvSpPr/>
          <p:nvPr/>
        </p:nvSpPr>
        <p:spPr>
          <a:xfrm>
            <a:off x="375077" y="2159797"/>
            <a:ext cx="839198" cy="671359"/>
          </a:xfrm>
          <a:prstGeom prst="rect">
            <a:avLst/>
          </a:prstGeom>
          <a:noFill/>
          <a:ln>
            <a:noFill/>
          </a:ln>
        </p:spPr>
      </p:sp>
      <p:sp>
        <p:nvSpPr>
          <p:cNvPr id="1784" name="Google Shape;1784;p148"/>
          <p:cNvSpPr/>
          <p:nvPr/>
        </p:nvSpPr>
        <p:spPr>
          <a:xfrm>
            <a:off x="380848" y="1367650"/>
            <a:ext cx="860716" cy="688574"/>
          </a:xfrm>
          <a:prstGeom prst="rect">
            <a:avLst/>
          </a:prstGeom>
          <a:noFill/>
          <a:ln>
            <a:noFill/>
          </a:ln>
        </p:spPr>
      </p:sp>
      <p:sp>
        <p:nvSpPr>
          <p:cNvPr id="1785" name="Google Shape;1785;p148"/>
          <p:cNvSpPr/>
          <p:nvPr/>
        </p:nvSpPr>
        <p:spPr>
          <a:xfrm>
            <a:off x="373531" y="3798850"/>
            <a:ext cx="839198" cy="671359"/>
          </a:xfrm>
          <a:prstGeom prst="rect">
            <a:avLst/>
          </a:prstGeom>
          <a:noFill/>
          <a:ln>
            <a:noFill/>
          </a:ln>
        </p:spPr>
      </p:sp>
      <p:sp>
        <p:nvSpPr>
          <p:cNvPr id="1786" name="Google Shape;1786;p148"/>
          <p:cNvSpPr/>
          <p:nvPr/>
        </p:nvSpPr>
        <p:spPr>
          <a:xfrm>
            <a:off x="379303" y="3006703"/>
            <a:ext cx="860716" cy="688574"/>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9. Text Only 1">
  <p:cSld name="CUSTOM_2_7_2_1">
    <p:spTree>
      <p:nvGrpSpPr>
        <p:cNvPr id="1" name="Shape 1787"/>
        <p:cNvGrpSpPr/>
        <p:nvPr/>
      </p:nvGrpSpPr>
      <p:grpSpPr>
        <a:xfrm>
          <a:off x="0" y="0"/>
          <a:ext cx="0" cy="0"/>
          <a:chOff x="0" y="0"/>
          <a:chExt cx="0" cy="0"/>
        </a:xfrm>
      </p:grpSpPr>
      <p:sp>
        <p:nvSpPr>
          <p:cNvPr id="1788" name="Google Shape;1788;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9" name="Google Shape;1789;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0" name="Google Shape;1790;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1" name="Google Shape;179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792" name="Google Shape;1792;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93" name="Google Shape;1793;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4" name="Google Shape;1794;p14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795"/>
        <p:cNvGrpSpPr/>
        <p:nvPr/>
      </p:nvGrpSpPr>
      <p:grpSpPr>
        <a:xfrm>
          <a:off x="0" y="0"/>
          <a:ext cx="0" cy="0"/>
          <a:chOff x="0" y="0"/>
          <a:chExt cx="0" cy="0"/>
        </a:xfrm>
      </p:grpSpPr>
      <p:sp>
        <p:nvSpPr>
          <p:cNvPr id="1796" name="Google Shape;1796;p1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97" name="Google Shape;1797;p1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1798" name="Google Shape;1798;p1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01"/>
        <p:cNvGrpSpPr/>
        <p:nvPr/>
      </p:nvGrpSpPr>
      <p:grpSpPr>
        <a:xfrm>
          <a:off x="0" y="0"/>
          <a:ext cx="0" cy="0"/>
          <a:chOff x="0" y="0"/>
          <a:chExt cx="0" cy="0"/>
        </a:xfrm>
      </p:grpSpPr>
      <p:pic>
        <p:nvPicPr>
          <p:cNvPr id="1802" name="Google Shape;1802;p152"/>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803" name="Google Shape;1803;p15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15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
        <p:nvSpPr>
          <p:cNvPr id="1805" name="Google Shape;1805;p15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806" name="Google Shape;1806;p152"/>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807" name="Google Shape;1807;p15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15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9" name="Google Shape;1809;p15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810" name="Google Shape;1810;p152"/>
          <p:cNvPicPr preferRelativeResize="0"/>
          <p:nvPr/>
        </p:nvPicPr>
        <p:blipFill>
          <a:blip r:embed="rId4"/>
          <a:stretch>
            <a:fillRect/>
          </a:stretch>
        </p:blipFill>
        <p:spPr>
          <a:xfrm>
            <a:off x="776110" y="1231212"/>
            <a:ext cx="2286002" cy="170306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811"/>
        <p:cNvGrpSpPr/>
        <p:nvPr/>
      </p:nvGrpSpPr>
      <p:grpSpPr>
        <a:xfrm>
          <a:off x="0" y="0"/>
          <a:ext cx="0" cy="0"/>
          <a:chOff x="0" y="0"/>
          <a:chExt cx="0" cy="0"/>
        </a:xfrm>
      </p:grpSpPr>
      <p:pic>
        <p:nvPicPr>
          <p:cNvPr id="1812" name="Google Shape;1812;p153"/>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813" name="Google Shape;1813;p1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1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815" name="Google Shape;1815;p153"/>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816" name="Google Shape;1816;p1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7" name="Google Shape;1817;p1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8" name="Google Shape;1818;p1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819" name="Google Shape;1819;p153"/>
          <p:cNvPicPr preferRelativeResize="0"/>
          <p:nvPr/>
        </p:nvPicPr>
        <p:blipFill>
          <a:blip r:embed="rId4"/>
          <a:stretch>
            <a:fillRect/>
          </a:stretch>
        </p:blipFill>
        <p:spPr>
          <a:xfrm>
            <a:off x="584735" y="1058550"/>
            <a:ext cx="2560322" cy="1920238"/>
          </a:xfrm>
          <a:prstGeom prst="rect">
            <a:avLst/>
          </a:prstGeom>
          <a:noFill/>
          <a:ln>
            <a:noFill/>
          </a:ln>
        </p:spPr>
      </p:pic>
      <p:sp>
        <p:nvSpPr>
          <p:cNvPr id="1820" name="Google Shape;1820;p1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821"/>
        <p:cNvGrpSpPr/>
        <p:nvPr/>
      </p:nvGrpSpPr>
      <p:grpSpPr>
        <a:xfrm>
          <a:off x="0" y="0"/>
          <a:ext cx="0" cy="0"/>
          <a:chOff x="0" y="0"/>
          <a:chExt cx="0" cy="0"/>
        </a:xfrm>
      </p:grpSpPr>
      <p:pic>
        <p:nvPicPr>
          <p:cNvPr id="1822" name="Google Shape;1822;p154"/>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823" name="Google Shape;1823;p1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1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825" name="Google Shape;1825;p154"/>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826" name="Google Shape;1826;p1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7" name="Google Shape;1827;p1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1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829" name="Google Shape;1829;p154"/>
          <p:cNvPicPr preferRelativeResize="0"/>
          <p:nvPr/>
        </p:nvPicPr>
        <p:blipFill>
          <a:blip r:embed="rId4"/>
          <a:stretch>
            <a:fillRect/>
          </a:stretch>
        </p:blipFill>
        <p:spPr>
          <a:xfrm>
            <a:off x="678010" y="1152144"/>
            <a:ext cx="2286002" cy="1691641"/>
          </a:xfrm>
          <a:prstGeom prst="rect">
            <a:avLst/>
          </a:prstGeom>
          <a:noFill/>
          <a:ln>
            <a:noFill/>
          </a:ln>
        </p:spPr>
      </p:pic>
      <p:sp>
        <p:nvSpPr>
          <p:cNvPr id="1830" name="Google Shape;1830;p1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831"/>
        <p:cNvGrpSpPr/>
        <p:nvPr/>
      </p:nvGrpSpPr>
      <p:grpSpPr>
        <a:xfrm>
          <a:off x="0" y="0"/>
          <a:ext cx="0" cy="0"/>
          <a:chOff x="0" y="0"/>
          <a:chExt cx="0" cy="0"/>
        </a:xfrm>
      </p:grpSpPr>
      <p:pic>
        <p:nvPicPr>
          <p:cNvPr id="1832" name="Google Shape;1832;p155"/>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833" name="Google Shape;1833;p15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34" name="Google Shape;1834;p155"/>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835" name="Google Shape;1835;p155"/>
          <p:cNvPicPr preferRelativeResize="0"/>
          <p:nvPr/>
        </p:nvPicPr>
        <p:blipFill>
          <a:blip r:embed="rId4"/>
          <a:stretch>
            <a:fillRect/>
          </a:stretch>
        </p:blipFill>
        <p:spPr>
          <a:xfrm>
            <a:off x="678010" y="1193200"/>
            <a:ext cx="2286002" cy="1691641"/>
          </a:xfrm>
          <a:prstGeom prst="rect">
            <a:avLst/>
          </a:prstGeom>
          <a:noFill/>
          <a:ln>
            <a:noFill/>
          </a:ln>
        </p:spPr>
      </p:pic>
      <p:sp>
        <p:nvSpPr>
          <p:cNvPr id="1836" name="Google Shape;1836;p1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837" name="Google Shape;1837;p1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1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9" name="Google Shape;1839;p1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40" name="Google Shape;1840;p1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841"/>
        <p:cNvGrpSpPr/>
        <p:nvPr/>
      </p:nvGrpSpPr>
      <p:grpSpPr>
        <a:xfrm>
          <a:off x="0" y="0"/>
          <a:ext cx="0" cy="0"/>
          <a:chOff x="0" y="0"/>
          <a:chExt cx="0" cy="0"/>
        </a:xfrm>
      </p:grpSpPr>
      <p:pic>
        <p:nvPicPr>
          <p:cNvPr id="1842" name="Google Shape;1842;p156"/>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843" name="Google Shape;1843;p1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44" name="Google Shape;1844;p156"/>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845" name="Google Shape;1845;p1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846" name="Google Shape;1846;p1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7" name="Google Shape;1847;p1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8" name="Google Shape;1848;p1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49" name="Google Shape;1849;p1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pic>
        <p:nvPicPr>
          <p:cNvPr id="1850" name="Google Shape;1850;p156"/>
          <p:cNvPicPr preferRelativeResize="0"/>
          <p:nvPr/>
        </p:nvPicPr>
        <p:blipFill>
          <a:blip r:embed="rId4"/>
          <a:stretch>
            <a:fillRect/>
          </a:stretch>
        </p:blipFill>
        <p:spPr>
          <a:xfrm>
            <a:off x="913750" y="1045025"/>
            <a:ext cx="2330325" cy="23303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3" name="Google Shape;63;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 name="Google Shape;64;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65" name="Google Shape;65;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 name="Google Shape;66;p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7" name="Google Shape;67;p14"/>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851"/>
        <p:cNvGrpSpPr/>
        <p:nvPr/>
      </p:nvGrpSpPr>
      <p:grpSpPr>
        <a:xfrm>
          <a:off x="0" y="0"/>
          <a:ext cx="0" cy="0"/>
          <a:chOff x="0" y="0"/>
          <a:chExt cx="0" cy="0"/>
        </a:xfrm>
      </p:grpSpPr>
      <p:pic>
        <p:nvPicPr>
          <p:cNvPr id="1852" name="Google Shape;1852;p157"/>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853" name="Google Shape;1853;p1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54" name="Google Shape;1854;p157"/>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855" name="Google Shape;1855;p1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856" name="Google Shape;1856;p1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1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1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59" name="Google Shape;1859;p1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pic>
        <p:nvPicPr>
          <p:cNvPr id="1860" name="Google Shape;1860;p157"/>
          <p:cNvPicPr preferRelativeResize="0"/>
          <p:nvPr/>
        </p:nvPicPr>
        <p:blipFill>
          <a:blip r:embed="rId4"/>
          <a:stretch>
            <a:fillRect/>
          </a:stretch>
        </p:blipFill>
        <p:spPr>
          <a:xfrm>
            <a:off x="854575" y="1056525"/>
            <a:ext cx="2068025" cy="2068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861"/>
        <p:cNvGrpSpPr/>
        <p:nvPr/>
      </p:nvGrpSpPr>
      <p:grpSpPr>
        <a:xfrm>
          <a:off x="0" y="0"/>
          <a:ext cx="0" cy="0"/>
          <a:chOff x="0" y="0"/>
          <a:chExt cx="0" cy="0"/>
        </a:xfrm>
      </p:grpSpPr>
      <p:pic>
        <p:nvPicPr>
          <p:cNvPr id="1862" name="Google Shape;1862;p158"/>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1863" name="Google Shape;1863;p1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1864" name="Google Shape;1864;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865" name="Google Shape;1865;p1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866"/>
        <p:cNvGrpSpPr/>
        <p:nvPr/>
      </p:nvGrpSpPr>
      <p:grpSpPr>
        <a:xfrm>
          <a:off x="0" y="0"/>
          <a:ext cx="0" cy="0"/>
          <a:chOff x="0" y="0"/>
          <a:chExt cx="0" cy="0"/>
        </a:xfrm>
      </p:grpSpPr>
      <p:pic>
        <p:nvPicPr>
          <p:cNvPr id="1867" name="Google Shape;1867;p159"/>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1868" name="Google Shape;1868;p1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1869" name="Google Shape;1869;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870" name="Google Shape;1870;p1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871"/>
        <p:cNvGrpSpPr/>
        <p:nvPr/>
      </p:nvGrpSpPr>
      <p:grpSpPr>
        <a:xfrm>
          <a:off x="0" y="0"/>
          <a:ext cx="0" cy="0"/>
          <a:chOff x="0" y="0"/>
          <a:chExt cx="0" cy="0"/>
        </a:xfrm>
      </p:grpSpPr>
      <p:sp>
        <p:nvSpPr>
          <p:cNvPr id="1872" name="Google Shape;1872;p1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3" name="Google Shape;1873;p1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4" name="Google Shape;1874;p1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5" name="Google Shape;1875;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876" name="Google Shape;1876;p1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7" name="Google Shape;1877;p1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6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879"/>
        <p:cNvGrpSpPr/>
        <p:nvPr/>
      </p:nvGrpSpPr>
      <p:grpSpPr>
        <a:xfrm>
          <a:off x="0" y="0"/>
          <a:ext cx="0" cy="0"/>
          <a:chOff x="0" y="0"/>
          <a:chExt cx="0" cy="0"/>
        </a:xfrm>
      </p:grpSpPr>
      <p:pic>
        <p:nvPicPr>
          <p:cNvPr id="1880" name="Google Shape;1880;p161"/>
          <p:cNvPicPr preferRelativeResize="0"/>
          <p:nvPr/>
        </p:nvPicPr>
        <p:blipFill rotWithShape="1">
          <a:blip r:embed="rId2"/>
          <a:srcRect t="119" b="119"/>
          <a:stretch>
            <a:fillRect/>
          </a:stretch>
        </p:blipFill>
        <p:spPr>
          <a:xfrm>
            <a:off x="7048950" y="910275"/>
            <a:ext cx="1828800" cy="3784798"/>
          </a:xfrm>
          <a:prstGeom prst="rect">
            <a:avLst/>
          </a:prstGeom>
          <a:noFill/>
          <a:ln>
            <a:noFill/>
          </a:ln>
        </p:spPr>
      </p:pic>
      <p:sp>
        <p:nvSpPr>
          <p:cNvPr id="1881" name="Google Shape;1881;p1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1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
        <p:nvSpPr>
          <p:cNvPr id="1883" name="Google Shape;1883;p1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1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5" name="Google Shape;1885;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886" name="Google Shape;1886;p1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887" name="Google Shape;1887;p1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8" name="Google Shape;1888;p1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889"/>
        <p:cNvGrpSpPr/>
        <p:nvPr/>
      </p:nvGrpSpPr>
      <p:grpSpPr>
        <a:xfrm>
          <a:off x="0" y="0"/>
          <a:ext cx="0" cy="0"/>
          <a:chOff x="0" y="0"/>
          <a:chExt cx="0" cy="0"/>
        </a:xfrm>
      </p:grpSpPr>
      <p:pic>
        <p:nvPicPr>
          <p:cNvPr id="1890" name="Google Shape;1890;p162"/>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1891" name="Google Shape;1891;p1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92" name="Google Shape;1892;p162"/>
          <p:cNvPicPr preferRelativeResize="0"/>
          <p:nvPr/>
        </p:nvPicPr>
        <p:blipFill rotWithShape="1">
          <a:blip r:embed="rId3"/>
          <a:srcRect l="139" r="149"/>
          <a:stretch>
            <a:fillRect/>
          </a:stretch>
        </p:blipFill>
        <p:spPr>
          <a:xfrm>
            <a:off x="1258175" y="1332825"/>
            <a:ext cx="1371601" cy="2002535"/>
          </a:xfrm>
          <a:prstGeom prst="rect">
            <a:avLst/>
          </a:prstGeom>
          <a:noFill/>
          <a:ln>
            <a:noFill/>
          </a:ln>
        </p:spPr>
      </p:pic>
      <p:sp>
        <p:nvSpPr>
          <p:cNvPr id="1893" name="Google Shape;1893;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894" name="Google Shape;1894;p1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895"/>
        <p:cNvGrpSpPr/>
        <p:nvPr/>
      </p:nvGrpSpPr>
      <p:grpSpPr>
        <a:xfrm>
          <a:off x="0" y="0"/>
          <a:ext cx="0" cy="0"/>
          <a:chOff x="0" y="0"/>
          <a:chExt cx="0" cy="0"/>
        </a:xfrm>
      </p:grpSpPr>
      <p:pic>
        <p:nvPicPr>
          <p:cNvPr id="1896" name="Google Shape;1896;p163"/>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1897" name="Google Shape;1897;p1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1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900" name="Google Shape;1900;p1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GB"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901" name="Google Shape;1901;p1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2" name="Google Shape;1902;p163"/>
          <p:cNvPicPr preferRelativeResize="0"/>
          <p:nvPr/>
        </p:nvPicPr>
        <p:blipFill rotWithShape="1">
          <a:blip r:embed="rId3"/>
          <a:srcRect/>
          <a:stretch>
            <a:fillRect/>
          </a:stretch>
        </p:blipFill>
        <p:spPr>
          <a:xfrm>
            <a:off x="409963" y="-228600"/>
            <a:ext cx="8535272" cy="4064423"/>
          </a:xfrm>
          <a:prstGeom prst="rect">
            <a:avLst/>
          </a:prstGeom>
          <a:noFill/>
          <a:ln>
            <a:noFill/>
          </a:ln>
        </p:spPr>
      </p:pic>
      <p:sp>
        <p:nvSpPr>
          <p:cNvPr id="1903" name="Google Shape;1903;p1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904"/>
        <p:cNvGrpSpPr/>
        <p:nvPr/>
      </p:nvGrpSpPr>
      <p:grpSpPr>
        <a:xfrm>
          <a:off x="0" y="0"/>
          <a:ext cx="0" cy="0"/>
          <a:chOff x="0" y="0"/>
          <a:chExt cx="0" cy="0"/>
        </a:xfrm>
      </p:grpSpPr>
      <p:pic>
        <p:nvPicPr>
          <p:cNvPr id="1905" name="Google Shape;1905;p164"/>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1906" name="Google Shape;1906;p1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07" name="Google Shape;1907;p164"/>
          <p:cNvPicPr preferRelativeResize="0"/>
          <p:nvPr/>
        </p:nvPicPr>
        <p:blipFill>
          <a:blip r:embed="rId3"/>
          <a:stretch>
            <a:fillRect/>
          </a:stretch>
        </p:blipFill>
        <p:spPr>
          <a:xfrm>
            <a:off x="8062160" y="3975150"/>
            <a:ext cx="548640" cy="725893"/>
          </a:xfrm>
          <a:prstGeom prst="rect">
            <a:avLst/>
          </a:prstGeom>
          <a:noFill/>
          <a:ln>
            <a:noFill/>
          </a:ln>
        </p:spPr>
      </p:pic>
      <p:sp>
        <p:nvSpPr>
          <p:cNvPr id="1908" name="Google Shape;1908;p1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9" name="Google Shape;1909;p1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10" name="Google Shape;1910;p164"/>
          <p:cNvPicPr preferRelativeResize="0"/>
          <p:nvPr/>
        </p:nvPicPr>
        <p:blipFill rotWithShape="1">
          <a:blip r:embed="rId4"/>
          <a:srcRect t="29" b="39"/>
          <a:stretch>
            <a:fillRect/>
          </a:stretch>
        </p:blipFill>
        <p:spPr>
          <a:xfrm>
            <a:off x="899000" y="1133363"/>
            <a:ext cx="1737360" cy="1911096"/>
          </a:xfrm>
          <a:prstGeom prst="rect">
            <a:avLst/>
          </a:prstGeom>
          <a:noFill/>
          <a:ln>
            <a:noFill/>
          </a:ln>
        </p:spPr>
      </p:pic>
      <p:sp>
        <p:nvSpPr>
          <p:cNvPr id="1911" name="Google Shape;1911;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912" name="Google Shape;1912;p1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913" name="Google Shape;1913;p1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1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915"/>
        <p:cNvGrpSpPr/>
        <p:nvPr/>
      </p:nvGrpSpPr>
      <p:grpSpPr>
        <a:xfrm>
          <a:off x="0" y="0"/>
          <a:ext cx="0" cy="0"/>
          <a:chOff x="0" y="0"/>
          <a:chExt cx="0" cy="0"/>
        </a:xfrm>
      </p:grpSpPr>
      <p:pic>
        <p:nvPicPr>
          <p:cNvPr id="1916" name="Google Shape;1916;p165"/>
          <p:cNvPicPr preferRelativeResize="0"/>
          <p:nvPr/>
        </p:nvPicPr>
        <p:blipFill rotWithShape="1">
          <a:blip r:embed="rId2"/>
          <a:srcRect t="29" b="39"/>
          <a:stretch>
            <a:fillRect/>
          </a:stretch>
        </p:blipFill>
        <p:spPr>
          <a:xfrm>
            <a:off x="8275625" y="4154800"/>
            <a:ext cx="594361" cy="653795"/>
          </a:xfrm>
          <a:prstGeom prst="rect">
            <a:avLst/>
          </a:prstGeom>
          <a:noFill/>
          <a:ln>
            <a:noFill/>
          </a:ln>
        </p:spPr>
      </p:pic>
      <p:sp>
        <p:nvSpPr>
          <p:cNvPr id="1917" name="Google Shape;1917;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918" name="Google Shape;1918;p1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9" name="Google Shape;1919;p1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0" name="Google Shape;1920;p1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1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922" name="Google Shape;1922;p1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23" name="Google Shape;1923;p1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4" name="Google Shape;1924;p1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925"/>
        <p:cNvGrpSpPr/>
        <p:nvPr/>
      </p:nvGrpSpPr>
      <p:grpSpPr>
        <a:xfrm>
          <a:off x="0" y="0"/>
          <a:ext cx="0" cy="0"/>
          <a:chOff x="0" y="0"/>
          <a:chExt cx="0" cy="0"/>
        </a:xfrm>
      </p:grpSpPr>
      <p:pic>
        <p:nvPicPr>
          <p:cNvPr id="1926" name="Google Shape;1926;p166"/>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1927" name="Google Shape;1927;p1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28" name="Google Shape;1928;p166"/>
          <p:cNvPicPr preferRelativeResize="0"/>
          <p:nvPr/>
        </p:nvPicPr>
        <p:blipFill>
          <a:blip r:embed="rId3"/>
          <a:stretch>
            <a:fillRect/>
          </a:stretch>
        </p:blipFill>
        <p:spPr>
          <a:xfrm>
            <a:off x="8062160" y="3975150"/>
            <a:ext cx="548640" cy="725893"/>
          </a:xfrm>
          <a:prstGeom prst="rect">
            <a:avLst/>
          </a:prstGeom>
          <a:noFill/>
          <a:ln>
            <a:noFill/>
          </a:ln>
        </p:spPr>
      </p:pic>
      <p:sp>
        <p:nvSpPr>
          <p:cNvPr id="1929" name="Google Shape;1929;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930" name="Google Shape;1930;p1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1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2" name="Google Shape;1932;p1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933" name="Google Shape;1933;p1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4" name="Google Shape;1934;p166"/>
          <p:cNvPicPr preferRelativeResize="0"/>
          <p:nvPr/>
        </p:nvPicPr>
        <p:blipFill rotWithShape="1">
          <a:blip r:embed="rId4"/>
          <a:srcRect/>
          <a:stretch>
            <a:fillRect/>
          </a:stretch>
        </p:blipFill>
        <p:spPr>
          <a:xfrm>
            <a:off x="273900" y="-595025"/>
            <a:ext cx="2950353"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70" name="Google Shape;70;p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73" name="Google Shape;73;p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4" name="Google Shape;74;p15"/>
          <p:cNvPicPr preferRelativeResize="0"/>
          <p:nvPr/>
        </p:nvPicPr>
        <p:blipFill rotWithShape="1">
          <a:blip r:embed="rId3"/>
          <a:srcRect/>
          <a:stretch>
            <a:fillRect/>
          </a:stretch>
        </p:blipFill>
        <p:spPr>
          <a:xfrm>
            <a:off x="409963" y="-228600"/>
            <a:ext cx="8535272" cy="4064423"/>
          </a:xfrm>
          <a:prstGeom prst="rect">
            <a:avLst/>
          </a:prstGeom>
          <a:noFill/>
          <a:ln>
            <a:noFill/>
          </a:ln>
        </p:spPr>
      </p:pic>
      <p:sp>
        <p:nvSpPr>
          <p:cNvPr id="75" name="Google Shape;75;p1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 name="Google Shape;76;p1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GB"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935"/>
        <p:cNvGrpSpPr/>
        <p:nvPr/>
      </p:nvGrpSpPr>
      <p:grpSpPr>
        <a:xfrm>
          <a:off x="0" y="0"/>
          <a:ext cx="0" cy="0"/>
          <a:chOff x="0" y="0"/>
          <a:chExt cx="0" cy="0"/>
        </a:xfrm>
      </p:grpSpPr>
      <p:sp>
        <p:nvSpPr>
          <p:cNvPr id="1936" name="Google Shape;1936;p1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7" name="Google Shape;1937;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938" name="Google Shape;1938;p1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39" name="Google Shape;1939;p1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
        <p:nvSpPr>
          <p:cNvPr id="1940" name="Google Shape;1940;p1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1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1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1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44" name="Google Shape;1944;p167"/>
          <p:cNvPicPr preferRelativeResize="0"/>
          <p:nvPr/>
        </p:nvPicPr>
        <p:blipFill rotWithShape="1">
          <a:blip r:embed="rId2"/>
          <a:srcRect/>
          <a:stretch>
            <a:fillRect/>
          </a:stretch>
        </p:blipFill>
        <p:spPr>
          <a:xfrm>
            <a:off x="8213200" y="3862850"/>
            <a:ext cx="656773" cy="11449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945"/>
        <p:cNvGrpSpPr/>
        <p:nvPr/>
      </p:nvGrpSpPr>
      <p:grpSpPr>
        <a:xfrm>
          <a:off x="0" y="0"/>
          <a:ext cx="0" cy="0"/>
          <a:chOff x="0" y="0"/>
          <a:chExt cx="0" cy="0"/>
        </a:xfrm>
      </p:grpSpPr>
      <p:pic>
        <p:nvPicPr>
          <p:cNvPr id="1946" name="Google Shape;1946;p168"/>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1947" name="Google Shape;1947;p1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48" name="Google Shape;1948;p168"/>
          <p:cNvPicPr preferRelativeResize="0"/>
          <p:nvPr/>
        </p:nvPicPr>
        <p:blipFill rotWithShape="1">
          <a:blip r:embed="rId3"/>
          <a:srcRect l="209" r="209"/>
          <a:stretch>
            <a:fillRect/>
          </a:stretch>
        </p:blipFill>
        <p:spPr>
          <a:xfrm>
            <a:off x="858369" y="1097625"/>
            <a:ext cx="1737361" cy="1980591"/>
          </a:xfrm>
          <a:prstGeom prst="rect">
            <a:avLst/>
          </a:prstGeom>
          <a:noFill/>
          <a:ln>
            <a:noFill/>
          </a:ln>
        </p:spPr>
      </p:pic>
      <p:sp>
        <p:nvSpPr>
          <p:cNvPr id="1949" name="Google Shape;1949;p1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50" name="Google Shape;1950;p168"/>
          <p:cNvPicPr preferRelativeResize="0"/>
          <p:nvPr/>
        </p:nvPicPr>
        <p:blipFill>
          <a:blip r:embed="rId4"/>
          <a:stretch>
            <a:fillRect/>
          </a:stretch>
        </p:blipFill>
        <p:spPr>
          <a:xfrm>
            <a:off x="8062160" y="3975150"/>
            <a:ext cx="548640" cy="725893"/>
          </a:xfrm>
          <a:prstGeom prst="rect">
            <a:avLst/>
          </a:prstGeom>
          <a:noFill/>
          <a:ln>
            <a:noFill/>
          </a:ln>
        </p:spPr>
      </p:pic>
      <p:sp>
        <p:nvSpPr>
          <p:cNvPr id="1951" name="Google Shape;1951;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952" name="Google Shape;1952;p1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3" name="Google Shape;1953;p1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954" name="Google Shape;1954;p1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5" name="Google Shape;1955;p1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956"/>
        <p:cNvGrpSpPr/>
        <p:nvPr/>
      </p:nvGrpSpPr>
      <p:grpSpPr>
        <a:xfrm>
          <a:off x="0" y="0"/>
          <a:ext cx="0" cy="0"/>
          <a:chOff x="0" y="0"/>
          <a:chExt cx="0" cy="0"/>
        </a:xfrm>
      </p:grpSpPr>
      <p:sp>
        <p:nvSpPr>
          <p:cNvPr id="1957" name="Google Shape;1957;p1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
        <p:nvSpPr>
          <p:cNvPr id="1958" name="Google Shape;1958;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959" name="Google Shape;1959;p1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60" name="Google Shape;1960;p169"/>
          <p:cNvPicPr preferRelativeResize="0"/>
          <p:nvPr/>
        </p:nvPicPr>
        <p:blipFill rotWithShape="1">
          <a:blip r:embed="rId2"/>
          <a:srcRect l="504" r="504"/>
          <a:stretch>
            <a:fillRect/>
          </a:stretch>
        </p:blipFill>
        <p:spPr>
          <a:xfrm>
            <a:off x="8257069" y="4200875"/>
            <a:ext cx="548641" cy="624077"/>
          </a:xfrm>
          <a:prstGeom prst="rect">
            <a:avLst/>
          </a:prstGeom>
          <a:noFill/>
          <a:ln>
            <a:noFill/>
          </a:ln>
        </p:spPr>
      </p:pic>
      <p:sp>
        <p:nvSpPr>
          <p:cNvPr id="1961" name="Google Shape;1961;p1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1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63" name="Google Shape;1963;p1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64" name="Google Shape;1964;p1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5" name="Google Shape;1965;p1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966"/>
        <p:cNvGrpSpPr/>
        <p:nvPr/>
      </p:nvGrpSpPr>
      <p:grpSpPr>
        <a:xfrm>
          <a:off x="0" y="0"/>
          <a:ext cx="0" cy="0"/>
          <a:chOff x="0" y="0"/>
          <a:chExt cx="0" cy="0"/>
        </a:xfrm>
      </p:grpSpPr>
      <p:sp>
        <p:nvSpPr>
          <p:cNvPr id="1967" name="Google Shape;1967;p1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1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9" name="Google Shape;1969;p1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0" name="Google Shape;1970;p1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1" name="Google Shape;1971;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972" name="Google Shape;1972;p1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3" name="Google Shape;1973;p1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74" name="Google Shape;1974;p170"/>
          <p:cNvGrpSpPr/>
          <p:nvPr/>
        </p:nvGrpSpPr>
        <p:grpSpPr>
          <a:xfrm>
            <a:off x="457200" y="1378813"/>
            <a:ext cx="776889" cy="621300"/>
            <a:chOff x="457200" y="1378813"/>
            <a:chExt cx="776889" cy="621300"/>
          </a:xfrm>
        </p:grpSpPr>
        <p:sp>
          <p:nvSpPr>
            <p:cNvPr id="1975" name="Google Shape;1975;p1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76" name="Google Shape;1976;p1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77" name="Google Shape;1977;p170"/>
          <p:cNvGrpSpPr/>
          <p:nvPr/>
        </p:nvGrpSpPr>
        <p:grpSpPr>
          <a:xfrm>
            <a:off x="457200" y="2228725"/>
            <a:ext cx="776889" cy="621300"/>
            <a:chOff x="457200" y="1378813"/>
            <a:chExt cx="776889" cy="621300"/>
          </a:xfrm>
        </p:grpSpPr>
        <p:sp>
          <p:nvSpPr>
            <p:cNvPr id="1978" name="Google Shape;1978;p1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9" name="Google Shape;1979;p1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80" name="Google Shape;1980;p170"/>
          <p:cNvGrpSpPr/>
          <p:nvPr/>
        </p:nvGrpSpPr>
        <p:grpSpPr>
          <a:xfrm>
            <a:off x="457200" y="3073850"/>
            <a:ext cx="776889" cy="621300"/>
            <a:chOff x="457200" y="1378813"/>
            <a:chExt cx="776889" cy="621300"/>
          </a:xfrm>
        </p:grpSpPr>
        <p:sp>
          <p:nvSpPr>
            <p:cNvPr id="1981" name="Google Shape;1981;p1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82" name="Google Shape;1982;p1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83" name="Google Shape;1983;p170"/>
          <p:cNvGrpSpPr/>
          <p:nvPr/>
        </p:nvGrpSpPr>
        <p:grpSpPr>
          <a:xfrm>
            <a:off x="457200" y="3923750"/>
            <a:ext cx="776889" cy="621300"/>
            <a:chOff x="457200" y="1378813"/>
            <a:chExt cx="776889" cy="621300"/>
          </a:xfrm>
        </p:grpSpPr>
        <p:sp>
          <p:nvSpPr>
            <p:cNvPr id="1984" name="Google Shape;1984;p1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85" name="Google Shape;1985;p1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86" name="Google Shape;1986;p1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1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1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1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1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1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2" name="Google Shape;1992;p1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993"/>
        <p:cNvGrpSpPr/>
        <p:nvPr/>
      </p:nvGrpSpPr>
      <p:grpSpPr>
        <a:xfrm>
          <a:off x="0" y="0"/>
          <a:ext cx="0" cy="0"/>
          <a:chOff x="0" y="0"/>
          <a:chExt cx="0" cy="0"/>
        </a:xfrm>
      </p:grpSpPr>
      <p:sp>
        <p:nvSpPr>
          <p:cNvPr id="1994" name="Google Shape;1994;p1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1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6" name="Google Shape;1996;p1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97" name="Google Shape;1997;p1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98" name="Google Shape;1998;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999" name="Google Shape;1999;p1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00" name="Google Shape;2000;p1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01" name="Google Shape;2001;p171"/>
          <p:cNvGrpSpPr/>
          <p:nvPr/>
        </p:nvGrpSpPr>
        <p:grpSpPr>
          <a:xfrm>
            <a:off x="457200" y="1300225"/>
            <a:ext cx="776889" cy="621300"/>
            <a:chOff x="457200" y="1378813"/>
            <a:chExt cx="776889" cy="621300"/>
          </a:xfrm>
        </p:grpSpPr>
        <p:sp>
          <p:nvSpPr>
            <p:cNvPr id="2002" name="Google Shape;2002;p1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03" name="Google Shape;2003;p1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04" name="Google Shape;2004;p171"/>
          <p:cNvGrpSpPr/>
          <p:nvPr/>
        </p:nvGrpSpPr>
        <p:grpSpPr>
          <a:xfrm>
            <a:off x="457200" y="2000125"/>
            <a:ext cx="776889" cy="621300"/>
            <a:chOff x="457200" y="1378813"/>
            <a:chExt cx="776889" cy="621300"/>
          </a:xfrm>
        </p:grpSpPr>
        <p:sp>
          <p:nvSpPr>
            <p:cNvPr id="2005" name="Google Shape;2005;p1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06" name="Google Shape;2006;p1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07" name="Google Shape;2007;p171"/>
          <p:cNvGrpSpPr/>
          <p:nvPr/>
        </p:nvGrpSpPr>
        <p:grpSpPr>
          <a:xfrm>
            <a:off x="457200" y="2692850"/>
            <a:ext cx="776889" cy="621300"/>
            <a:chOff x="457200" y="1378813"/>
            <a:chExt cx="776889" cy="621300"/>
          </a:xfrm>
        </p:grpSpPr>
        <p:sp>
          <p:nvSpPr>
            <p:cNvPr id="2008" name="Google Shape;2008;p1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9" name="Google Shape;2009;p1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0" name="Google Shape;2010;p171"/>
          <p:cNvGrpSpPr/>
          <p:nvPr/>
        </p:nvGrpSpPr>
        <p:grpSpPr>
          <a:xfrm>
            <a:off x="457200" y="3390350"/>
            <a:ext cx="776889" cy="621300"/>
            <a:chOff x="457200" y="1378813"/>
            <a:chExt cx="776889" cy="621300"/>
          </a:xfrm>
        </p:grpSpPr>
        <p:sp>
          <p:nvSpPr>
            <p:cNvPr id="2011" name="Google Shape;2011;p1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12" name="Google Shape;2012;p1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13" name="Google Shape;2013;p1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4" name="Google Shape;2014;p1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1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1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1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9" name="Google Shape;2019;p1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20" name="Google Shape;2020;p171"/>
          <p:cNvGrpSpPr/>
          <p:nvPr/>
        </p:nvGrpSpPr>
        <p:grpSpPr>
          <a:xfrm>
            <a:off x="469500" y="4083075"/>
            <a:ext cx="776889" cy="621300"/>
            <a:chOff x="457200" y="1378813"/>
            <a:chExt cx="776889" cy="621300"/>
          </a:xfrm>
        </p:grpSpPr>
        <p:sp>
          <p:nvSpPr>
            <p:cNvPr id="2021" name="Google Shape;2021;p1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22" name="Google Shape;2022;p1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23" name="Google Shape;2023;p1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1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025"/>
        <p:cNvGrpSpPr/>
        <p:nvPr/>
      </p:nvGrpSpPr>
      <p:grpSpPr>
        <a:xfrm>
          <a:off x="0" y="0"/>
          <a:ext cx="0" cy="0"/>
          <a:chOff x="0" y="0"/>
          <a:chExt cx="0" cy="0"/>
        </a:xfrm>
      </p:grpSpPr>
      <p:sp>
        <p:nvSpPr>
          <p:cNvPr id="2026" name="Google Shape;2026;p1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1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8" name="Google Shape;2028;p1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9" name="Google Shape;2029;p1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30" name="Google Shape;2030;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031" name="Google Shape;2031;p1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32" name="Google Shape;2032;p1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33" name="Google Shape;2033;p172"/>
          <p:cNvGrpSpPr/>
          <p:nvPr/>
        </p:nvGrpSpPr>
        <p:grpSpPr>
          <a:xfrm>
            <a:off x="457200" y="1237825"/>
            <a:ext cx="776900" cy="486300"/>
            <a:chOff x="457200" y="1466425"/>
            <a:chExt cx="776900" cy="486300"/>
          </a:xfrm>
        </p:grpSpPr>
        <p:sp>
          <p:nvSpPr>
            <p:cNvPr id="2034" name="Google Shape;2034;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035" name="Google Shape;2035;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36" name="Google Shape;2036;p1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7" name="Google Shape;2037;p1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38" name="Google Shape;2038;p172"/>
          <p:cNvGrpSpPr/>
          <p:nvPr/>
        </p:nvGrpSpPr>
        <p:grpSpPr>
          <a:xfrm>
            <a:off x="457200" y="1828900"/>
            <a:ext cx="776900" cy="486300"/>
            <a:chOff x="457200" y="1466425"/>
            <a:chExt cx="776900" cy="486300"/>
          </a:xfrm>
        </p:grpSpPr>
        <p:sp>
          <p:nvSpPr>
            <p:cNvPr id="2039" name="Google Shape;2039;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040" name="Google Shape;2040;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1" name="Google Shape;2041;p1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42" name="Google Shape;2042;p172"/>
          <p:cNvGrpSpPr/>
          <p:nvPr/>
        </p:nvGrpSpPr>
        <p:grpSpPr>
          <a:xfrm>
            <a:off x="457200" y="2419975"/>
            <a:ext cx="776900" cy="486300"/>
            <a:chOff x="457200" y="1466425"/>
            <a:chExt cx="776900" cy="486300"/>
          </a:xfrm>
        </p:grpSpPr>
        <p:sp>
          <p:nvSpPr>
            <p:cNvPr id="2043" name="Google Shape;2043;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4" name="Google Shape;2044;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5" name="Google Shape;2045;p1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46" name="Google Shape;2046;p172"/>
          <p:cNvGrpSpPr/>
          <p:nvPr/>
        </p:nvGrpSpPr>
        <p:grpSpPr>
          <a:xfrm>
            <a:off x="457200" y="3011050"/>
            <a:ext cx="776900" cy="486300"/>
            <a:chOff x="457200" y="1466425"/>
            <a:chExt cx="776900" cy="486300"/>
          </a:xfrm>
        </p:grpSpPr>
        <p:sp>
          <p:nvSpPr>
            <p:cNvPr id="2047" name="Google Shape;2047;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48" name="Google Shape;2048;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9" name="Google Shape;2049;p1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50" name="Google Shape;2050;p172"/>
          <p:cNvGrpSpPr/>
          <p:nvPr/>
        </p:nvGrpSpPr>
        <p:grpSpPr>
          <a:xfrm>
            <a:off x="457200" y="3602137"/>
            <a:ext cx="776900" cy="486300"/>
            <a:chOff x="457200" y="1466425"/>
            <a:chExt cx="776900" cy="486300"/>
          </a:xfrm>
        </p:grpSpPr>
        <p:sp>
          <p:nvSpPr>
            <p:cNvPr id="2051" name="Google Shape;2051;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52" name="Google Shape;2052;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3" name="Google Shape;2053;p1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54" name="Google Shape;2054;p172"/>
          <p:cNvGrpSpPr/>
          <p:nvPr/>
        </p:nvGrpSpPr>
        <p:grpSpPr>
          <a:xfrm>
            <a:off x="457200" y="4193262"/>
            <a:ext cx="776900" cy="486300"/>
            <a:chOff x="457200" y="1466425"/>
            <a:chExt cx="776900" cy="486300"/>
          </a:xfrm>
        </p:grpSpPr>
        <p:sp>
          <p:nvSpPr>
            <p:cNvPr id="2055" name="Google Shape;2055;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056" name="Google Shape;2056;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7" name="Google Shape;2057;p1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8" name="Google Shape;2058;p1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9" name="Google Shape;2059;p1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0" name="Google Shape;2060;p1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1" name="Google Shape;2061;p1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062"/>
        <p:cNvGrpSpPr/>
        <p:nvPr/>
      </p:nvGrpSpPr>
      <p:grpSpPr>
        <a:xfrm>
          <a:off x="0" y="0"/>
          <a:ext cx="0" cy="0"/>
          <a:chOff x="0" y="0"/>
          <a:chExt cx="0" cy="0"/>
        </a:xfrm>
      </p:grpSpPr>
      <p:sp>
        <p:nvSpPr>
          <p:cNvPr id="2063" name="Google Shape;2063;p1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1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5" name="Google Shape;2065;p1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66" name="Google Shape;2066;p1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7" name="Google Shape;2067;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068" name="Google Shape;2068;p1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69" name="Google Shape;2069;p1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0" name="Google Shape;2070;p173"/>
          <p:cNvGrpSpPr/>
          <p:nvPr/>
        </p:nvGrpSpPr>
        <p:grpSpPr>
          <a:xfrm>
            <a:off x="457200" y="1237825"/>
            <a:ext cx="776900" cy="486300"/>
            <a:chOff x="457200" y="1466425"/>
            <a:chExt cx="776900" cy="486300"/>
          </a:xfrm>
        </p:grpSpPr>
        <p:sp>
          <p:nvSpPr>
            <p:cNvPr id="2071" name="Google Shape;2071;p1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072" name="Google Shape;2072;p1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73" name="Google Shape;2073;p1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4" name="Google Shape;2074;p1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75" name="Google Shape;2075;p173"/>
          <p:cNvGrpSpPr/>
          <p:nvPr/>
        </p:nvGrpSpPr>
        <p:grpSpPr>
          <a:xfrm>
            <a:off x="457200" y="1828900"/>
            <a:ext cx="776900" cy="486300"/>
            <a:chOff x="457200" y="1466425"/>
            <a:chExt cx="776900" cy="486300"/>
          </a:xfrm>
        </p:grpSpPr>
        <p:sp>
          <p:nvSpPr>
            <p:cNvPr id="2076" name="Google Shape;2076;p1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077" name="Google Shape;2077;p1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78" name="Google Shape;2078;p1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79" name="Google Shape;2079;p173"/>
          <p:cNvGrpSpPr/>
          <p:nvPr/>
        </p:nvGrpSpPr>
        <p:grpSpPr>
          <a:xfrm>
            <a:off x="457200" y="2419975"/>
            <a:ext cx="776900" cy="486300"/>
            <a:chOff x="457200" y="1466425"/>
            <a:chExt cx="776900" cy="486300"/>
          </a:xfrm>
        </p:grpSpPr>
        <p:sp>
          <p:nvSpPr>
            <p:cNvPr id="2080" name="Google Shape;2080;p1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81" name="Google Shape;2081;p1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82" name="Google Shape;2082;p1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83" name="Google Shape;2083;p173"/>
          <p:cNvGrpSpPr/>
          <p:nvPr/>
        </p:nvGrpSpPr>
        <p:grpSpPr>
          <a:xfrm>
            <a:off x="457200" y="3011050"/>
            <a:ext cx="776900" cy="486300"/>
            <a:chOff x="457200" y="1466425"/>
            <a:chExt cx="776900" cy="486300"/>
          </a:xfrm>
        </p:grpSpPr>
        <p:sp>
          <p:nvSpPr>
            <p:cNvPr id="2084" name="Google Shape;2084;p1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85" name="Google Shape;2085;p1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86" name="Google Shape;2086;p1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87" name="Google Shape;2087;p173"/>
          <p:cNvGrpSpPr/>
          <p:nvPr/>
        </p:nvGrpSpPr>
        <p:grpSpPr>
          <a:xfrm>
            <a:off x="457200" y="3602137"/>
            <a:ext cx="776900" cy="486300"/>
            <a:chOff x="457200" y="1466425"/>
            <a:chExt cx="776900" cy="486300"/>
          </a:xfrm>
        </p:grpSpPr>
        <p:sp>
          <p:nvSpPr>
            <p:cNvPr id="2088" name="Google Shape;2088;p1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89" name="Google Shape;2089;p1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90" name="Google Shape;2090;p1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91" name="Google Shape;2091;p173"/>
          <p:cNvGrpSpPr/>
          <p:nvPr/>
        </p:nvGrpSpPr>
        <p:grpSpPr>
          <a:xfrm>
            <a:off x="457200" y="4193262"/>
            <a:ext cx="776900" cy="486300"/>
            <a:chOff x="457200" y="1466425"/>
            <a:chExt cx="776900" cy="486300"/>
          </a:xfrm>
        </p:grpSpPr>
        <p:sp>
          <p:nvSpPr>
            <p:cNvPr id="2092" name="Google Shape;2092;p1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093" name="Google Shape;2093;p1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94" name="Google Shape;2094;p1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5" name="Google Shape;2095;p1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6" name="Google Shape;2096;p1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7" name="Google Shape;2097;p1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8" name="Google Shape;2098;p1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2099"/>
        <p:cNvGrpSpPr/>
        <p:nvPr/>
      </p:nvGrpSpPr>
      <p:grpSpPr>
        <a:xfrm>
          <a:off x="0" y="0"/>
          <a:ext cx="0" cy="0"/>
          <a:chOff x="0" y="0"/>
          <a:chExt cx="0" cy="0"/>
        </a:xfrm>
      </p:grpSpPr>
      <p:sp>
        <p:nvSpPr>
          <p:cNvPr id="2100" name="Google Shape;2100;p1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1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2" name="Google Shape;2102;p1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03" name="Google Shape;2103;p1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4" name="Google Shape;2104;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105" name="Google Shape;2105;p1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06" name="Google Shape;2106;p1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07" name="Google Shape;2107;p174"/>
          <p:cNvGrpSpPr/>
          <p:nvPr/>
        </p:nvGrpSpPr>
        <p:grpSpPr>
          <a:xfrm>
            <a:off x="457222" y="1149803"/>
            <a:ext cx="713194" cy="446423"/>
            <a:chOff x="457200" y="1466425"/>
            <a:chExt cx="776900" cy="486300"/>
          </a:xfrm>
        </p:grpSpPr>
        <p:sp>
          <p:nvSpPr>
            <p:cNvPr id="2108" name="Google Shape;2108;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109" name="Google Shape;2109;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10" name="Google Shape;2110;p1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1" name="Google Shape;2111;p1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12" name="Google Shape;2112;p174"/>
          <p:cNvGrpSpPr/>
          <p:nvPr/>
        </p:nvGrpSpPr>
        <p:grpSpPr>
          <a:xfrm>
            <a:off x="457222" y="1672428"/>
            <a:ext cx="713194" cy="446423"/>
            <a:chOff x="457200" y="1466425"/>
            <a:chExt cx="776900" cy="486300"/>
          </a:xfrm>
        </p:grpSpPr>
        <p:sp>
          <p:nvSpPr>
            <p:cNvPr id="2113" name="Google Shape;2113;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114" name="Google Shape;2114;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15" name="Google Shape;2115;p1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6" name="Google Shape;2116;p1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17" name="Google Shape;2117;p174"/>
          <p:cNvGrpSpPr/>
          <p:nvPr/>
        </p:nvGrpSpPr>
        <p:grpSpPr>
          <a:xfrm>
            <a:off x="457197" y="2195578"/>
            <a:ext cx="713194" cy="446423"/>
            <a:chOff x="457200" y="1466425"/>
            <a:chExt cx="776900" cy="486300"/>
          </a:xfrm>
        </p:grpSpPr>
        <p:sp>
          <p:nvSpPr>
            <p:cNvPr id="2118" name="Google Shape;2118;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119" name="Google Shape;2119;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20" name="Google Shape;2120;p1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1" name="Google Shape;2121;p1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22" name="Google Shape;2122;p174"/>
          <p:cNvGrpSpPr/>
          <p:nvPr/>
        </p:nvGrpSpPr>
        <p:grpSpPr>
          <a:xfrm>
            <a:off x="457197" y="2718203"/>
            <a:ext cx="713194" cy="446423"/>
            <a:chOff x="457200" y="1466425"/>
            <a:chExt cx="776900" cy="486300"/>
          </a:xfrm>
        </p:grpSpPr>
        <p:sp>
          <p:nvSpPr>
            <p:cNvPr id="2123" name="Google Shape;2123;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124" name="Google Shape;2124;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25" name="Google Shape;2125;p1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6" name="Google Shape;2126;p1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27" name="Google Shape;2127;p174"/>
          <p:cNvGrpSpPr/>
          <p:nvPr/>
        </p:nvGrpSpPr>
        <p:grpSpPr>
          <a:xfrm>
            <a:off x="457222" y="3240828"/>
            <a:ext cx="713194" cy="446423"/>
            <a:chOff x="457200" y="1466425"/>
            <a:chExt cx="776900" cy="486300"/>
          </a:xfrm>
        </p:grpSpPr>
        <p:sp>
          <p:nvSpPr>
            <p:cNvPr id="2128" name="Google Shape;2128;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129" name="Google Shape;2129;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30" name="Google Shape;2130;p1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1" name="Google Shape;2131;p1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32" name="Google Shape;2132;p174"/>
          <p:cNvGrpSpPr/>
          <p:nvPr/>
        </p:nvGrpSpPr>
        <p:grpSpPr>
          <a:xfrm>
            <a:off x="457222" y="3763453"/>
            <a:ext cx="713194" cy="446423"/>
            <a:chOff x="457200" y="1466425"/>
            <a:chExt cx="776900" cy="486300"/>
          </a:xfrm>
        </p:grpSpPr>
        <p:sp>
          <p:nvSpPr>
            <p:cNvPr id="2133" name="Google Shape;2133;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134" name="Google Shape;2134;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35" name="Google Shape;2135;p1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6" name="Google Shape;2136;p1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37" name="Google Shape;2137;p174"/>
          <p:cNvGrpSpPr/>
          <p:nvPr/>
        </p:nvGrpSpPr>
        <p:grpSpPr>
          <a:xfrm>
            <a:off x="457222" y="4311603"/>
            <a:ext cx="713194" cy="446423"/>
            <a:chOff x="457200" y="1466425"/>
            <a:chExt cx="776900" cy="486300"/>
          </a:xfrm>
        </p:grpSpPr>
        <p:sp>
          <p:nvSpPr>
            <p:cNvPr id="2138" name="Google Shape;2138;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139" name="Google Shape;2139;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40" name="Google Shape;2140;p1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2141"/>
        <p:cNvGrpSpPr/>
        <p:nvPr/>
      </p:nvGrpSpPr>
      <p:grpSpPr>
        <a:xfrm>
          <a:off x="0" y="0"/>
          <a:ext cx="0" cy="0"/>
          <a:chOff x="0" y="0"/>
          <a:chExt cx="0" cy="0"/>
        </a:xfrm>
      </p:grpSpPr>
      <p:sp>
        <p:nvSpPr>
          <p:cNvPr id="2142" name="Google Shape;2142;p1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3" name="Google Shape;2143;p1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4" name="Google Shape;2144;p1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45" name="Google Shape;2145;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146" name="Google Shape;2146;p1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47" name="Google Shape;2147;p1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8" name="Google Shape;2148;p1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49" name="Google Shape;2149;p175"/>
          <p:cNvGrpSpPr/>
          <p:nvPr/>
        </p:nvGrpSpPr>
        <p:grpSpPr>
          <a:xfrm>
            <a:off x="457427" y="3873038"/>
            <a:ext cx="602564" cy="377174"/>
            <a:chOff x="457200" y="1466425"/>
            <a:chExt cx="776900" cy="486300"/>
          </a:xfrm>
        </p:grpSpPr>
        <p:sp>
          <p:nvSpPr>
            <p:cNvPr id="2150" name="Google Shape;2150;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151" name="Google Shape;2151;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52" name="Google Shape;2152;p1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3" name="Google Shape;2153;p1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54" name="Google Shape;2154;p175"/>
          <p:cNvGrpSpPr/>
          <p:nvPr/>
        </p:nvGrpSpPr>
        <p:grpSpPr>
          <a:xfrm>
            <a:off x="457315" y="4311142"/>
            <a:ext cx="602564" cy="377174"/>
            <a:chOff x="457200" y="1466425"/>
            <a:chExt cx="776900" cy="486300"/>
          </a:xfrm>
        </p:grpSpPr>
        <p:sp>
          <p:nvSpPr>
            <p:cNvPr id="2155" name="Google Shape;2155;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156" name="Google Shape;2156;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57" name="Google Shape;2157;p1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8" name="Google Shape;2158;p1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59" name="Google Shape;2159;p175"/>
          <p:cNvGrpSpPr/>
          <p:nvPr/>
        </p:nvGrpSpPr>
        <p:grpSpPr>
          <a:xfrm>
            <a:off x="457377" y="2996663"/>
            <a:ext cx="602564" cy="377174"/>
            <a:chOff x="457200" y="1466425"/>
            <a:chExt cx="776900" cy="486300"/>
          </a:xfrm>
        </p:grpSpPr>
        <p:sp>
          <p:nvSpPr>
            <p:cNvPr id="2160" name="Google Shape;2160;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161" name="Google Shape;2161;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62" name="Google Shape;2162;p1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3" name="Google Shape;2163;p1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64" name="Google Shape;2164;p175"/>
          <p:cNvGrpSpPr/>
          <p:nvPr/>
        </p:nvGrpSpPr>
        <p:grpSpPr>
          <a:xfrm>
            <a:off x="457265" y="3434767"/>
            <a:ext cx="602564" cy="377174"/>
            <a:chOff x="457200" y="1466425"/>
            <a:chExt cx="776900" cy="486300"/>
          </a:xfrm>
        </p:grpSpPr>
        <p:sp>
          <p:nvSpPr>
            <p:cNvPr id="2165" name="Google Shape;2165;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166" name="Google Shape;2166;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67" name="Google Shape;2167;p1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8" name="Google Shape;2168;p1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69" name="Google Shape;2169;p175"/>
          <p:cNvGrpSpPr/>
          <p:nvPr/>
        </p:nvGrpSpPr>
        <p:grpSpPr>
          <a:xfrm>
            <a:off x="457402" y="2135288"/>
            <a:ext cx="602564" cy="377174"/>
            <a:chOff x="457200" y="1466425"/>
            <a:chExt cx="776900" cy="486300"/>
          </a:xfrm>
        </p:grpSpPr>
        <p:sp>
          <p:nvSpPr>
            <p:cNvPr id="2170" name="Google Shape;2170;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171" name="Google Shape;2171;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72" name="Google Shape;2172;p1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3" name="Google Shape;2173;p1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74" name="Google Shape;2174;p175"/>
          <p:cNvGrpSpPr/>
          <p:nvPr/>
        </p:nvGrpSpPr>
        <p:grpSpPr>
          <a:xfrm>
            <a:off x="457290" y="2573392"/>
            <a:ext cx="602564" cy="377174"/>
            <a:chOff x="457200" y="1466425"/>
            <a:chExt cx="776900" cy="486300"/>
          </a:xfrm>
        </p:grpSpPr>
        <p:sp>
          <p:nvSpPr>
            <p:cNvPr id="2175" name="Google Shape;2175;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176" name="Google Shape;2176;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77" name="Google Shape;2177;p1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8" name="Google Shape;2178;p1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79" name="Google Shape;2179;p175"/>
          <p:cNvGrpSpPr/>
          <p:nvPr/>
        </p:nvGrpSpPr>
        <p:grpSpPr>
          <a:xfrm>
            <a:off x="457352" y="1258913"/>
            <a:ext cx="602564" cy="377174"/>
            <a:chOff x="457200" y="1466425"/>
            <a:chExt cx="776900" cy="486300"/>
          </a:xfrm>
        </p:grpSpPr>
        <p:sp>
          <p:nvSpPr>
            <p:cNvPr id="2180" name="Google Shape;2180;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181" name="Google Shape;2181;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82" name="Google Shape;2182;p1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3" name="Google Shape;2183;p1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84" name="Google Shape;2184;p175"/>
          <p:cNvGrpSpPr/>
          <p:nvPr/>
        </p:nvGrpSpPr>
        <p:grpSpPr>
          <a:xfrm>
            <a:off x="457240" y="1697017"/>
            <a:ext cx="602564" cy="377174"/>
            <a:chOff x="457200" y="1466425"/>
            <a:chExt cx="776900" cy="486300"/>
          </a:xfrm>
        </p:grpSpPr>
        <p:sp>
          <p:nvSpPr>
            <p:cNvPr id="2185" name="Google Shape;2185;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186" name="Google Shape;2186;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87" name="Google Shape;2187;p1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2188"/>
        <p:cNvGrpSpPr/>
        <p:nvPr/>
      </p:nvGrpSpPr>
      <p:grpSpPr>
        <a:xfrm>
          <a:off x="0" y="0"/>
          <a:ext cx="0" cy="0"/>
          <a:chOff x="0" y="0"/>
          <a:chExt cx="0" cy="0"/>
        </a:xfrm>
      </p:grpSpPr>
      <p:sp>
        <p:nvSpPr>
          <p:cNvPr id="2189" name="Google Shape;2189;p1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0" name="Google Shape;2190;p1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91" name="Google Shape;2191;p1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92" name="Google Shape;2192;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193" name="Google Shape;2193;p1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4" name="Google Shape;2194;p1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5" name="Google Shape;2195;p1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96" name="Google Shape;2196;p176"/>
          <p:cNvGrpSpPr/>
          <p:nvPr/>
        </p:nvGrpSpPr>
        <p:grpSpPr>
          <a:xfrm>
            <a:off x="457427" y="3873038"/>
            <a:ext cx="602564" cy="377174"/>
            <a:chOff x="457200" y="1466425"/>
            <a:chExt cx="776900" cy="486300"/>
          </a:xfrm>
        </p:grpSpPr>
        <p:sp>
          <p:nvSpPr>
            <p:cNvPr id="2197" name="Google Shape;2197;p1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198" name="Google Shape;2198;p1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99" name="Google Shape;2199;p1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0" name="Google Shape;2200;p1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01" name="Google Shape;2201;p176"/>
          <p:cNvGrpSpPr/>
          <p:nvPr/>
        </p:nvGrpSpPr>
        <p:grpSpPr>
          <a:xfrm>
            <a:off x="457315" y="4311142"/>
            <a:ext cx="602564" cy="377174"/>
            <a:chOff x="457200" y="1466425"/>
            <a:chExt cx="776900" cy="486300"/>
          </a:xfrm>
        </p:grpSpPr>
        <p:sp>
          <p:nvSpPr>
            <p:cNvPr id="2202" name="Google Shape;2202;p1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203" name="Google Shape;2203;p1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04" name="Google Shape;2204;p1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5" name="Google Shape;2205;p1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06" name="Google Shape;2206;p176"/>
          <p:cNvGrpSpPr/>
          <p:nvPr/>
        </p:nvGrpSpPr>
        <p:grpSpPr>
          <a:xfrm>
            <a:off x="457377" y="2996663"/>
            <a:ext cx="602564" cy="377174"/>
            <a:chOff x="457200" y="1466425"/>
            <a:chExt cx="776900" cy="486300"/>
          </a:xfrm>
        </p:grpSpPr>
        <p:sp>
          <p:nvSpPr>
            <p:cNvPr id="2207" name="Google Shape;2207;p1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208" name="Google Shape;2208;p1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09" name="Google Shape;2209;p1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0" name="Google Shape;2210;p1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11" name="Google Shape;2211;p176"/>
          <p:cNvGrpSpPr/>
          <p:nvPr/>
        </p:nvGrpSpPr>
        <p:grpSpPr>
          <a:xfrm>
            <a:off x="457265" y="3434767"/>
            <a:ext cx="602564" cy="377174"/>
            <a:chOff x="457200" y="1466425"/>
            <a:chExt cx="776900" cy="486300"/>
          </a:xfrm>
        </p:grpSpPr>
        <p:sp>
          <p:nvSpPr>
            <p:cNvPr id="2212" name="Google Shape;2212;p1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213" name="Google Shape;2213;p1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14" name="Google Shape;2214;p1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5" name="Google Shape;2215;p1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16" name="Google Shape;2216;p176"/>
          <p:cNvGrpSpPr/>
          <p:nvPr/>
        </p:nvGrpSpPr>
        <p:grpSpPr>
          <a:xfrm>
            <a:off x="457402" y="2135288"/>
            <a:ext cx="602564" cy="377174"/>
            <a:chOff x="457200" y="1466425"/>
            <a:chExt cx="776900" cy="486300"/>
          </a:xfrm>
        </p:grpSpPr>
        <p:sp>
          <p:nvSpPr>
            <p:cNvPr id="2217" name="Google Shape;2217;p1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218" name="Google Shape;2218;p1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19" name="Google Shape;2219;p1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0" name="Google Shape;2220;p1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21" name="Google Shape;2221;p176"/>
          <p:cNvGrpSpPr/>
          <p:nvPr/>
        </p:nvGrpSpPr>
        <p:grpSpPr>
          <a:xfrm>
            <a:off x="457290" y="2573392"/>
            <a:ext cx="602564" cy="377174"/>
            <a:chOff x="457200" y="1466425"/>
            <a:chExt cx="776900" cy="486300"/>
          </a:xfrm>
        </p:grpSpPr>
        <p:sp>
          <p:nvSpPr>
            <p:cNvPr id="2222" name="Google Shape;2222;p1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223" name="Google Shape;2223;p1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24" name="Google Shape;2224;p1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5" name="Google Shape;2225;p1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26" name="Google Shape;2226;p176"/>
          <p:cNvGrpSpPr/>
          <p:nvPr/>
        </p:nvGrpSpPr>
        <p:grpSpPr>
          <a:xfrm>
            <a:off x="457352" y="1258913"/>
            <a:ext cx="602564" cy="377174"/>
            <a:chOff x="457200" y="1466425"/>
            <a:chExt cx="776900" cy="486300"/>
          </a:xfrm>
        </p:grpSpPr>
        <p:sp>
          <p:nvSpPr>
            <p:cNvPr id="2227" name="Google Shape;2227;p1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228" name="Google Shape;2228;p1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29" name="Google Shape;2229;p1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0" name="Google Shape;2230;p1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31" name="Google Shape;2231;p176"/>
          <p:cNvGrpSpPr/>
          <p:nvPr/>
        </p:nvGrpSpPr>
        <p:grpSpPr>
          <a:xfrm>
            <a:off x="457240" y="1697017"/>
            <a:ext cx="602564" cy="377174"/>
            <a:chOff x="457200" y="1466425"/>
            <a:chExt cx="776900" cy="486300"/>
          </a:xfrm>
        </p:grpSpPr>
        <p:sp>
          <p:nvSpPr>
            <p:cNvPr id="2232" name="Google Shape;2232;p1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233" name="Google Shape;2233;p1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34" name="Google Shape;2234;p1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77"/>
        <p:cNvGrpSpPr/>
        <p:nvPr/>
      </p:nvGrpSpPr>
      <p:grpSpPr>
        <a:xfrm>
          <a:off x="0" y="0"/>
          <a:ext cx="0" cy="0"/>
          <a:chOff x="0" y="0"/>
          <a:chExt cx="0" cy="0"/>
        </a:xfrm>
      </p:grpSpPr>
      <p:pic>
        <p:nvPicPr>
          <p:cNvPr id="78" name="Google Shape;78;p16"/>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79" name="Google Shape;79;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 name="Google Shape;80;p16"/>
          <p:cNvPicPr preferRelativeResize="0"/>
          <p:nvPr/>
        </p:nvPicPr>
        <p:blipFill>
          <a:blip r:embed="rId3"/>
          <a:stretch>
            <a:fillRect/>
          </a:stretch>
        </p:blipFill>
        <p:spPr>
          <a:xfrm>
            <a:off x="8062160" y="3975150"/>
            <a:ext cx="548640" cy="725893"/>
          </a:xfrm>
          <a:prstGeom prst="rect">
            <a:avLst/>
          </a:prstGeom>
          <a:noFill/>
          <a:ln>
            <a:noFill/>
          </a:ln>
        </p:spPr>
      </p:pic>
      <p:sp>
        <p:nvSpPr>
          <p:cNvPr id="81" name="Google Shape;81;p1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 name="Google Shape;82;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3" name="Google Shape;83;p16"/>
          <p:cNvPicPr preferRelativeResize="0"/>
          <p:nvPr/>
        </p:nvPicPr>
        <p:blipFill rotWithShape="1">
          <a:blip r:embed="rId4"/>
          <a:srcRect t="29" b="39"/>
          <a:stretch>
            <a:fillRect/>
          </a:stretch>
        </p:blipFill>
        <p:spPr>
          <a:xfrm>
            <a:off x="899000" y="1133363"/>
            <a:ext cx="1737360" cy="1911096"/>
          </a:xfrm>
          <a:prstGeom prst="rect">
            <a:avLst/>
          </a:prstGeom>
          <a:noFill/>
          <a:ln>
            <a:noFill/>
          </a:ln>
        </p:spPr>
      </p:pic>
      <p:sp>
        <p:nvSpPr>
          <p:cNvPr id="84" name="Google Shape;84;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85" name="Google Shape;85;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86" name="Google Shape;86;p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7" name="Google Shape;87;p1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2235"/>
        <p:cNvGrpSpPr/>
        <p:nvPr/>
      </p:nvGrpSpPr>
      <p:grpSpPr>
        <a:xfrm>
          <a:off x="0" y="0"/>
          <a:ext cx="0" cy="0"/>
          <a:chOff x="0" y="0"/>
          <a:chExt cx="0" cy="0"/>
        </a:xfrm>
      </p:grpSpPr>
      <p:sp>
        <p:nvSpPr>
          <p:cNvPr id="2236" name="Google Shape;2236;p1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7" name="Google Shape;2237;p1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8" name="Google Shape;2238;p1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39" name="Google Shape;2239;p1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240" name="Google Shape;2240;p1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1" name="Google Shape;2241;p1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2" name="Google Shape;2242;p177"/>
          <p:cNvGrpSpPr/>
          <p:nvPr/>
        </p:nvGrpSpPr>
        <p:grpSpPr>
          <a:xfrm>
            <a:off x="457181" y="1345103"/>
            <a:ext cx="533372" cy="533480"/>
            <a:chOff x="457200" y="1378813"/>
            <a:chExt cx="695400" cy="695450"/>
          </a:xfrm>
        </p:grpSpPr>
        <p:sp>
          <p:nvSpPr>
            <p:cNvPr id="2243" name="Google Shape;2243;p1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244" name="Google Shape;2244;p1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45" name="Google Shape;2245;p1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1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7" name="Google Shape;2247;p177"/>
          <p:cNvGrpSpPr/>
          <p:nvPr/>
        </p:nvGrpSpPr>
        <p:grpSpPr>
          <a:xfrm>
            <a:off x="3228956" y="1345103"/>
            <a:ext cx="533372" cy="533480"/>
            <a:chOff x="457200" y="1378813"/>
            <a:chExt cx="695400" cy="695450"/>
          </a:xfrm>
        </p:grpSpPr>
        <p:sp>
          <p:nvSpPr>
            <p:cNvPr id="2248" name="Google Shape;2248;p1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249" name="Google Shape;2249;p1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50" name="Google Shape;2250;p1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1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52" name="Google Shape;2252;p177"/>
          <p:cNvGrpSpPr/>
          <p:nvPr/>
        </p:nvGrpSpPr>
        <p:grpSpPr>
          <a:xfrm>
            <a:off x="6134081" y="1345853"/>
            <a:ext cx="533372" cy="533480"/>
            <a:chOff x="457200" y="1378813"/>
            <a:chExt cx="695400" cy="695450"/>
          </a:xfrm>
        </p:grpSpPr>
        <p:sp>
          <p:nvSpPr>
            <p:cNvPr id="2253" name="Google Shape;2253;p1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254" name="Google Shape;2254;p1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55" name="Google Shape;2255;p1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1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2257"/>
        <p:cNvGrpSpPr/>
        <p:nvPr/>
      </p:nvGrpSpPr>
      <p:grpSpPr>
        <a:xfrm>
          <a:off x="0" y="0"/>
          <a:ext cx="0" cy="0"/>
          <a:chOff x="0" y="0"/>
          <a:chExt cx="0" cy="0"/>
        </a:xfrm>
      </p:grpSpPr>
      <p:pic>
        <p:nvPicPr>
          <p:cNvPr id="2258" name="Google Shape;2258;p178"/>
          <p:cNvPicPr preferRelativeResize="0"/>
          <p:nvPr/>
        </p:nvPicPr>
        <p:blipFill>
          <a:blip r:embed="rId2"/>
          <a:stretch>
            <a:fillRect/>
          </a:stretch>
        </p:blipFill>
        <p:spPr>
          <a:xfrm>
            <a:off x="4286263" y="1183050"/>
            <a:ext cx="827470" cy="3662574"/>
          </a:xfrm>
          <a:prstGeom prst="rect">
            <a:avLst/>
          </a:prstGeom>
          <a:noFill/>
          <a:ln>
            <a:noFill/>
          </a:ln>
        </p:spPr>
      </p:pic>
      <p:sp>
        <p:nvSpPr>
          <p:cNvPr id="2259" name="Google Shape;2259;p1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1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1" name="Google Shape;2261;p1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62" name="Google Shape;2262;p1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63" name="Google Shape;2263;p1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264" name="Google Shape;2264;p1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65" name="Google Shape;2265;p1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6" name="Google Shape;2266;p178"/>
          <p:cNvGrpSpPr/>
          <p:nvPr/>
        </p:nvGrpSpPr>
        <p:grpSpPr>
          <a:xfrm>
            <a:off x="457206" y="1421303"/>
            <a:ext cx="533372" cy="533480"/>
            <a:chOff x="457200" y="1378813"/>
            <a:chExt cx="695400" cy="695450"/>
          </a:xfrm>
        </p:grpSpPr>
        <p:sp>
          <p:nvSpPr>
            <p:cNvPr id="2267" name="Google Shape;2267;p1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268" name="Google Shape;2268;p1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69" name="Google Shape;2269;p1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0" name="Google Shape;2270;p1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1" name="Google Shape;2271;p1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72" name="Google Shape;2272;p178"/>
          <p:cNvGrpSpPr/>
          <p:nvPr/>
        </p:nvGrpSpPr>
        <p:grpSpPr>
          <a:xfrm>
            <a:off x="4936306" y="1423553"/>
            <a:ext cx="533372" cy="533480"/>
            <a:chOff x="457200" y="1378813"/>
            <a:chExt cx="695400" cy="695450"/>
          </a:xfrm>
        </p:grpSpPr>
        <p:sp>
          <p:nvSpPr>
            <p:cNvPr id="2273" name="Google Shape;2273;p1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74" name="Google Shape;2274;p1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75" name="Google Shape;2275;p1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6" name="Google Shape;2276;p1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2277"/>
        <p:cNvGrpSpPr/>
        <p:nvPr/>
      </p:nvGrpSpPr>
      <p:grpSpPr>
        <a:xfrm>
          <a:off x="0" y="0"/>
          <a:ext cx="0" cy="0"/>
          <a:chOff x="0" y="0"/>
          <a:chExt cx="0" cy="0"/>
        </a:xfrm>
      </p:grpSpPr>
      <p:sp>
        <p:nvSpPr>
          <p:cNvPr id="2278" name="Google Shape;2278;p1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9" name="Google Shape;2279;p1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80" name="Google Shape;2280;p1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1" name="Google Shape;2281;p1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282" name="Google Shape;2282;p1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3" name="Google Shape;2283;p1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4" name="Google Shape;2284;p1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285" name="Google Shape;2285;p1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1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1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1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1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290" name="Google Shape;2290;p1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291" name="Google Shape;2291;p1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1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1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1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1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296" name="Google Shape;2296;p1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297" name="Google Shape;2297;p1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1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1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0" name="Google Shape;2300;p1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p:txBody>
      </p:sp>
      <p:sp>
        <p:nvSpPr>
          <p:cNvPr id="2301" name="Google Shape;2301;p1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2" name="Google Shape;2302;p1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3" name="Google Shape;2303;p1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2304"/>
        <p:cNvGrpSpPr/>
        <p:nvPr/>
      </p:nvGrpSpPr>
      <p:grpSpPr>
        <a:xfrm>
          <a:off x="0" y="0"/>
          <a:ext cx="0" cy="0"/>
          <a:chOff x="0" y="0"/>
          <a:chExt cx="0" cy="0"/>
        </a:xfrm>
      </p:grpSpPr>
      <p:sp>
        <p:nvSpPr>
          <p:cNvPr id="2305" name="Google Shape;2305;p1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1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7" name="Google Shape;2307;p1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08" name="Google Shape;2308;p1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09" name="Google Shape;2309;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310" name="Google Shape;2310;p1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11" name="Google Shape;2311;p1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2" name="Google Shape;2312;p1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3" name="Google Shape;2313;p1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1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1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1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7" name="Google Shape;2317;p1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8" name="Google Shape;2318;p1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19" name="Google Shape;2319;p180"/>
          <p:cNvPicPr preferRelativeResize="0"/>
          <p:nvPr/>
        </p:nvPicPr>
        <p:blipFill rotWithShape="1">
          <a:blip r:embed="rId2"/>
          <a:srcRect t="1830" b="1830"/>
          <a:stretch>
            <a:fillRect/>
          </a:stretch>
        </p:blipFill>
        <p:spPr>
          <a:xfrm>
            <a:off x="429768" y="1402811"/>
            <a:ext cx="785567" cy="606900"/>
          </a:xfrm>
          <a:prstGeom prst="rect">
            <a:avLst/>
          </a:prstGeom>
          <a:noFill/>
          <a:ln>
            <a:noFill/>
          </a:ln>
        </p:spPr>
      </p:pic>
      <p:pic>
        <p:nvPicPr>
          <p:cNvPr id="2320" name="Google Shape;2320;p180"/>
          <p:cNvPicPr preferRelativeResize="0"/>
          <p:nvPr/>
        </p:nvPicPr>
        <p:blipFill rotWithShape="1">
          <a:blip r:embed="rId3"/>
          <a:srcRect t="228" b="238"/>
          <a:stretch>
            <a:fillRect/>
          </a:stretch>
        </p:blipFill>
        <p:spPr>
          <a:xfrm>
            <a:off x="429768" y="2227098"/>
            <a:ext cx="785566" cy="606900"/>
          </a:xfrm>
          <a:prstGeom prst="rect">
            <a:avLst/>
          </a:prstGeom>
          <a:noFill/>
          <a:ln>
            <a:noFill/>
          </a:ln>
        </p:spPr>
      </p:pic>
      <p:pic>
        <p:nvPicPr>
          <p:cNvPr id="2321" name="Google Shape;2321;p180"/>
          <p:cNvPicPr preferRelativeResize="0"/>
          <p:nvPr/>
        </p:nvPicPr>
        <p:blipFill rotWithShape="1">
          <a:blip r:embed="rId3"/>
          <a:srcRect t="228" b="238"/>
          <a:stretch>
            <a:fillRect/>
          </a:stretch>
        </p:blipFill>
        <p:spPr>
          <a:xfrm>
            <a:off x="432306" y="3916573"/>
            <a:ext cx="785566" cy="606900"/>
          </a:xfrm>
          <a:prstGeom prst="rect">
            <a:avLst/>
          </a:prstGeom>
          <a:noFill/>
          <a:ln>
            <a:noFill/>
          </a:ln>
        </p:spPr>
      </p:pic>
      <p:pic>
        <p:nvPicPr>
          <p:cNvPr id="2322" name="Google Shape;2322;p180"/>
          <p:cNvPicPr preferRelativeResize="0"/>
          <p:nvPr/>
        </p:nvPicPr>
        <p:blipFill rotWithShape="1">
          <a:blip r:embed="rId2"/>
          <a:srcRect t="1830" b="1830"/>
          <a:stretch>
            <a:fillRect/>
          </a:stretch>
        </p:blipFill>
        <p:spPr>
          <a:xfrm>
            <a:off x="429768" y="3082261"/>
            <a:ext cx="785567"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2323"/>
        <p:cNvGrpSpPr/>
        <p:nvPr/>
      </p:nvGrpSpPr>
      <p:grpSpPr>
        <a:xfrm>
          <a:off x="0" y="0"/>
          <a:ext cx="0" cy="0"/>
          <a:chOff x="0" y="0"/>
          <a:chExt cx="0" cy="0"/>
        </a:xfrm>
      </p:grpSpPr>
      <p:sp>
        <p:nvSpPr>
          <p:cNvPr id="2324" name="Google Shape;2324;p1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1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6" name="Google Shape;2326;p1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7" name="Google Shape;2327;p1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8" name="Google Shape;2328;p1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329" name="Google Shape;2329;p1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30" name="Google Shape;2330;p1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1" name="Google Shape;2331;p1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2" name="Google Shape;2332;p1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1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1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1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6" name="Google Shape;2336;p1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7" name="Google Shape;2337;p1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38" name="Google Shape;2338;p181"/>
          <p:cNvPicPr preferRelativeResize="0"/>
          <p:nvPr/>
        </p:nvPicPr>
        <p:blipFill rotWithShape="1">
          <a:blip r:embed="rId2"/>
          <a:srcRect t="1830" b="1830"/>
          <a:stretch>
            <a:fillRect/>
          </a:stretch>
        </p:blipFill>
        <p:spPr>
          <a:xfrm>
            <a:off x="429768" y="1402811"/>
            <a:ext cx="785567" cy="606900"/>
          </a:xfrm>
          <a:prstGeom prst="rect">
            <a:avLst/>
          </a:prstGeom>
          <a:noFill/>
          <a:ln>
            <a:noFill/>
          </a:ln>
        </p:spPr>
      </p:pic>
      <p:pic>
        <p:nvPicPr>
          <p:cNvPr id="2339" name="Google Shape;2339;p181"/>
          <p:cNvPicPr preferRelativeResize="0"/>
          <p:nvPr/>
        </p:nvPicPr>
        <p:blipFill rotWithShape="1">
          <a:blip r:embed="rId2"/>
          <a:srcRect t="1830" b="1830"/>
          <a:stretch>
            <a:fillRect/>
          </a:stretch>
        </p:blipFill>
        <p:spPr>
          <a:xfrm>
            <a:off x="429768" y="2227098"/>
            <a:ext cx="785567" cy="606900"/>
          </a:xfrm>
          <a:prstGeom prst="rect">
            <a:avLst/>
          </a:prstGeom>
          <a:noFill/>
          <a:ln>
            <a:noFill/>
          </a:ln>
        </p:spPr>
      </p:pic>
      <p:pic>
        <p:nvPicPr>
          <p:cNvPr id="2340" name="Google Shape;2340;p181"/>
          <p:cNvPicPr preferRelativeResize="0"/>
          <p:nvPr/>
        </p:nvPicPr>
        <p:blipFill rotWithShape="1">
          <a:blip r:embed="rId2"/>
          <a:srcRect t="1830" b="1830"/>
          <a:stretch>
            <a:fillRect/>
          </a:stretch>
        </p:blipFill>
        <p:spPr>
          <a:xfrm>
            <a:off x="432306" y="3916573"/>
            <a:ext cx="785567" cy="606900"/>
          </a:xfrm>
          <a:prstGeom prst="rect">
            <a:avLst/>
          </a:prstGeom>
          <a:noFill/>
          <a:ln>
            <a:noFill/>
          </a:ln>
        </p:spPr>
      </p:pic>
      <p:pic>
        <p:nvPicPr>
          <p:cNvPr id="2341" name="Google Shape;2341;p181"/>
          <p:cNvPicPr preferRelativeResize="0"/>
          <p:nvPr/>
        </p:nvPicPr>
        <p:blipFill rotWithShape="1">
          <a:blip r:embed="rId2"/>
          <a:srcRect t="1830" b="1830"/>
          <a:stretch>
            <a:fillRect/>
          </a:stretch>
        </p:blipFill>
        <p:spPr>
          <a:xfrm>
            <a:off x="429768" y="3082261"/>
            <a:ext cx="785567"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2342"/>
        <p:cNvGrpSpPr/>
        <p:nvPr/>
      </p:nvGrpSpPr>
      <p:grpSpPr>
        <a:xfrm>
          <a:off x="0" y="0"/>
          <a:ext cx="0" cy="0"/>
          <a:chOff x="0" y="0"/>
          <a:chExt cx="0" cy="0"/>
        </a:xfrm>
      </p:grpSpPr>
      <p:sp>
        <p:nvSpPr>
          <p:cNvPr id="2343" name="Google Shape;2343;p1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1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5" name="Google Shape;2345;p1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46" name="Google Shape;2346;p1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47" name="Google Shape;2347;p1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348" name="Google Shape;2348;p1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49" name="Google Shape;2349;p1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0" name="Google Shape;2350;p1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1" name="Google Shape;2351;p1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1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1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1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5" name="Google Shape;2355;p1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6" name="Google Shape;2356;p1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57" name="Google Shape;2357;p182"/>
          <p:cNvPicPr preferRelativeResize="0"/>
          <p:nvPr/>
        </p:nvPicPr>
        <p:blipFill rotWithShape="1">
          <a:blip r:embed="rId2"/>
          <a:srcRect t="1774" b="1765"/>
          <a:stretch>
            <a:fillRect/>
          </a:stretch>
        </p:blipFill>
        <p:spPr>
          <a:xfrm>
            <a:off x="429768" y="1402811"/>
            <a:ext cx="785567" cy="606900"/>
          </a:xfrm>
          <a:prstGeom prst="rect">
            <a:avLst/>
          </a:prstGeom>
          <a:noFill/>
          <a:ln>
            <a:noFill/>
          </a:ln>
        </p:spPr>
      </p:pic>
      <p:pic>
        <p:nvPicPr>
          <p:cNvPr id="2358" name="Google Shape;2358;p182"/>
          <p:cNvPicPr preferRelativeResize="0"/>
          <p:nvPr/>
        </p:nvPicPr>
        <p:blipFill rotWithShape="1">
          <a:blip r:embed="rId2"/>
          <a:srcRect t="1774" b="1765"/>
          <a:stretch>
            <a:fillRect/>
          </a:stretch>
        </p:blipFill>
        <p:spPr>
          <a:xfrm>
            <a:off x="429768" y="2227098"/>
            <a:ext cx="785566" cy="606900"/>
          </a:xfrm>
          <a:prstGeom prst="rect">
            <a:avLst/>
          </a:prstGeom>
          <a:noFill/>
          <a:ln>
            <a:noFill/>
          </a:ln>
        </p:spPr>
      </p:pic>
      <p:pic>
        <p:nvPicPr>
          <p:cNvPr id="2359" name="Google Shape;2359;p182"/>
          <p:cNvPicPr preferRelativeResize="0"/>
          <p:nvPr/>
        </p:nvPicPr>
        <p:blipFill rotWithShape="1">
          <a:blip r:embed="rId2"/>
          <a:srcRect t="1774" b="1765"/>
          <a:stretch>
            <a:fillRect/>
          </a:stretch>
        </p:blipFill>
        <p:spPr>
          <a:xfrm>
            <a:off x="429768" y="3056198"/>
            <a:ext cx="785566" cy="606900"/>
          </a:xfrm>
          <a:prstGeom prst="rect">
            <a:avLst/>
          </a:prstGeom>
          <a:noFill/>
          <a:ln>
            <a:noFill/>
          </a:ln>
        </p:spPr>
      </p:pic>
      <p:pic>
        <p:nvPicPr>
          <p:cNvPr id="2360" name="Google Shape;2360;p182"/>
          <p:cNvPicPr preferRelativeResize="0"/>
          <p:nvPr/>
        </p:nvPicPr>
        <p:blipFill rotWithShape="1">
          <a:blip r:embed="rId2"/>
          <a:srcRect t="1774" b="1765"/>
          <a:stretch>
            <a:fillRect/>
          </a:stretch>
        </p:blipFill>
        <p:spPr>
          <a:xfrm>
            <a:off x="432306" y="3916573"/>
            <a:ext cx="785567"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2361"/>
        <p:cNvGrpSpPr/>
        <p:nvPr/>
      </p:nvGrpSpPr>
      <p:grpSpPr>
        <a:xfrm>
          <a:off x="0" y="0"/>
          <a:ext cx="0" cy="0"/>
          <a:chOff x="0" y="0"/>
          <a:chExt cx="0" cy="0"/>
        </a:xfrm>
      </p:grpSpPr>
      <p:sp>
        <p:nvSpPr>
          <p:cNvPr id="2362" name="Google Shape;2362;p1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1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4" name="Google Shape;2364;p1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65" name="Google Shape;2365;p1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66" name="Google Shape;2366;p1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367" name="Google Shape;2367;p1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8" name="Google Shape;2368;p1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9" name="Google Shape;2369;p1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0" name="Google Shape;2370;p1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1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1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1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4" name="Google Shape;2374;p1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5" name="Google Shape;2375;p1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76" name="Google Shape;2376;p183"/>
          <p:cNvPicPr preferRelativeResize="0"/>
          <p:nvPr/>
        </p:nvPicPr>
        <p:blipFill rotWithShape="1">
          <a:blip r:embed="rId2"/>
          <a:srcRect t="475" b="465"/>
          <a:stretch>
            <a:fillRect/>
          </a:stretch>
        </p:blipFill>
        <p:spPr>
          <a:xfrm>
            <a:off x="429768" y="1402811"/>
            <a:ext cx="785567" cy="606900"/>
          </a:xfrm>
          <a:prstGeom prst="rect">
            <a:avLst/>
          </a:prstGeom>
          <a:noFill/>
          <a:ln>
            <a:noFill/>
          </a:ln>
        </p:spPr>
      </p:pic>
      <p:pic>
        <p:nvPicPr>
          <p:cNvPr id="2377" name="Google Shape;2377;p183"/>
          <p:cNvPicPr preferRelativeResize="0"/>
          <p:nvPr/>
        </p:nvPicPr>
        <p:blipFill rotWithShape="1">
          <a:blip r:embed="rId2"/>
          <a:srcRect t="475" b="465"/>
          <a:stretch>
            <a:fillRect/>
          </a:stretch>
        </p:blipFill>
        <p:spPr>
          <a:xfrm>
            <a:off x="429768" y="2227098"/>
            <a:ext cx="785566" cy="606900"/>
          </a:xfrm>
          <a:prstGeom prst="rect">
            <a:avLst/>
          </a:prstGeom>
          <a:noFill/>
          <a:ln>
            <a:noFill/>
          </a:ln>
        </p:spPr>
      </p:pic>
      <p:pic>
        <p:nvPicPr>
          <p:cNvPr id="2378" name="Google Shape;2378;p183"/>
          <p:cNvPicPr preferRelativeResize="0"/>
          <p:nvPr/>
        </p:nvPicPr>
        <p:blipFill rotWithShape="1">
          <a:blip r:embed="rId2"/>
          <a:srcRect t="475" b="465"/>
          <a:stretch>
            <a:fillRect/>
          </a:stretch>
        </p:blipFill>
        <p:spPr>
          <a:xfrm>
            <a:off x="429768" y="3056198"/>
            <a:ext cx="785566" cy="606900"/>
          </a:xfrm>
          <a:prstGeom prst="rect">
            <a:avLst/>
          </a:prstGeom>
          <a:noFill/>
          <a:ln>
            <a:noFill/>
          </a:ln>
        </p:spPr>
      </p:pic>
      <p:pic>
        <p:nvPicPr>
          <p:cNvPr id="2379" name="Google Shape;2379;p183"/>
          <p:cNvPicPr preferRelativeResize="0"/>
          <p:nvPr/>
        </p:nvPicPr>
        <p:blipFill rotWithShape="1">
          <a:blip r:embed="rId2"/>
          <a:srcRect t="475" b="465"/>
          <a:stretch>
            <a:fillRect/>
          </a:stretch>
        </p:blipFill>
        <p:spPr>
          <a:xfrm>
            <a:off x="432306" y="3916573"/>
            <a:ext cx="785567"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2380"/>
        <p:cNvGrpSpPr/>
        <p:nvPr/>
      </p:nvGrpSpPr>
      <p:grpSpPr>
        <a:xfrm>
          <a:off x="0" y="0"/>
          <a:ext cx="0" cy="0"/>
          <a:chOff x="0" y="0"/>
          <a:chExt cx="0" cy="0"/>
        </a:xfrm>
      </p:grpSpPr>
      <p:sp>
        <p:nvSpPr>
          <p:cNvPr id="2381" name="Google Shape;2381;p1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1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3" name="Google Shape;2383;p1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84" name="Google Shape;2384;p1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85" name="Google Shape;2385;p1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386" name="Google Shape;2386;p1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87" name="Google Shape;2387;p1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8" name="Google Shape;2388;p1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9" name="Google Shape;2389;p1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1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1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1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3" name="Google Shape;2393;p1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4" name="Google Shape;2394;p1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5" name="Google Shape;2395;p1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1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97" name="Google Shape;2397;p184"/>
          <p:cNvPicPr preferRelativeResize="0"/>
          <p:nvPr/>
        </p:nvPicPr>
        <p:blipFill rotWithShape="1">
          <a:blip r:embed="rId2"/>
          <a:srcRect t="1830" b="1830"/>
          <a:stretch>
            <a:fillRect/>
          </a:stretch>
        </p:blipFill>
        <p:spPr>
          <a:xfrm>
            <a:off x="429768" y="1314036"/>
            <a:ext cx="785567" cy="606900"/>
          </a:xfrm>
          <a:prstGeom prst="rect">
            <a:avLst/>
          </a:prstGeom>
          <a:noFill/>
          <a:ln>
            <a:noFill/>
          </a:ln>
        </p:spPr>
      </p:pic>
      <p:pic>
        <p:nvPicPr>
          <p:cNvPr id="2398" name="Google Shape;2398;p184"/>
          <p:cNvPicPr preferRelativeResize="0"/>
          <p:nvPr/>
        </p:nvPicPr>
        <p:blipFill rotWithShape="1">
          <a:blip r:embed="rId3"/>
          <a:srcRect t="228" b="238"/>
          <a:stretch>
            <a:fillRect/>
          </a:stretch>
        </p:blipFill>
        <p:spPr>
          <a:xfrm>
            <a:off x="429768" y="2010348"/>
            <a:ext cx="785566" cy="606900"/>
          </a:xfrm>
          <a:prstGeom prst="rect">
            <a:avLst/>
          </a:prstGeom>
          <a:noFill/>
          <a:ln>
            <a:noFill/>
          </a:ln>
        </p:spPr>
      </p:pic>
      <p:pic>
        <p:nvPicPr>
          <p:cNvPr id="2399" name="Google Shape;2399;p184"/>
          <p:cNvPicPr preferRelativeResize="0"/>
          <p:nvPr/>
        </p:nvPicPr>
        <p:blipFill rotWithShape="1">
          <a:blip r:embed="rId2"/>
          <a:srcRect t="1830" b="1830"/>
          <a:stretch>
            <a:fillRect/>
          </a:stretch>
        </p:blipFill>
        <p:spPr>
          <a:xfrm>
            <a:off x="429768" y="2701248"/>
            <a:ext cx="785566" cy="606900"/>
          </a:xfrm>
          <a:prstGeom prst="rect">
            <a:avLst/>
          </a:prstGeom>
          <a:noFill/>
          <a:ln>
            <a:noFill/>
          </a:ln>
        </p:spPr>
      </p:pic>
      <p:pic>
        <p:nvPicPr>
          <p:cNvPr id="2400" name="Google Shape;2400;p184"/>
          <p:cNvPicPr preferRelativeResize="0"/>
          <p:nvPr/>
        </p:nvPicPr>
        <p:blipFill rotWithShape="1">
          <a:blip r:embed="rId3"/>
          <a:srcRect t="228" b="238"/>
          <a:stretch>
            <a:fillRect/>
          </a:stretch>
        </p:blipFill>
        <p:spPr>
          <a:xfrm>
            <a:off x="429768" y="3392773"/>
            <a:ext cx="785566" cy="606900"/>
          </a:xfrm>
          <a:prstGeom prst="rect">
            <a:avLst/>
          </a:prstGeom>
          <a:noFill/>
          <a:ln>
            <a:noFill/>
          </a:ln>
        </p:spPr>
      </p:pic>
      <p:pic>
        <p:nvPicPr>
          <p:cNvPr id="2401" name="Google Shape;2401;p184"/>
          <p:cNvPicPr preferRelativeResize="0"/>
          <p:nvPr/>
        </p:nvPicPr>
        <p:blipFill rotWithShape="1">
          <a:blip r:embed="rId2"/>
          <a:srcRect t="1830" b="1830"/>
          <a:stretch>
            <a:fillRect/>
          </a:stretch>
        </p:blipFill>
        <p:spPr>
          <a:xfrm>
            <a:off x="429768" y="4078298"/>
            <a:ext cx="785566"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2402"/>
        <p:cNvGrpSpPr/>
        <p:nvPr/>
      </p:nvGrpSpPr>
      <p:grpSpPr>
        <a:xfrm>
          <a:off x="0" y="0"/>
          <a:ext cx="0" cy="0"/>
          <a:chOff x="0" y="0"/>
          <a:chExt cx="0" cy="0"/>
        </a:xfrm>
      </p:grpSpPr>
      <p:sp>
        <p:nvSpPr>
          <p:cNvPr id="2403" name="Google Shape;2403;p1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1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5" name="Google Shape;2405;p1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06" name="Google Shape;2406;p1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7" name="Google Shape;2407;p1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408" name="Google Shape;2408;p1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09" name="Google Shape;2409;p1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0" name="Google Shape;2410;p1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1" name="Google Shape;2411;p1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1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1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1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5" name="Google Shape;2415;p1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6" name="Google Shape;2416;p1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7" name="Google Shape;2417;p1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1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19" name="Google Shape;2419;p185"/>
          <p:cNvPicPr preferRelativeResize="0"/>
          <p:nvPr/>
        </p:nvPicPr>
        <p:blipFill rotWithShape="1">
          <a:blip r:embed="rId2"/>
          <a:srcRect t="1830" b="1830"/>
          <a:stretch>
            <a:fillRect/>
          </a:stretch>
        </p:blipFill>
        <p:spPr>
          <a:xfrm>
            <a:off x="429768" y="1314036"/>
            <a:ext cx="785567" cy="606900"/>
          </a:xfrm>
          <a:prstGeom prst="rect">
            <a:avLst/>
          </a:prstGeom>
          <a:noFill/>
          <a:ln>
            <a:noFill/>
          </a:ln>
        </p:spPr>
      </p:pic>
      <p:pic>
        <p:nvPicPr>
          <p:cNvPr id="2420" name="Google Shape;2420;p185"/>
          <p:cNvPicPr preferRelativeResize="0"/>
          <p:nvPr/>
        </p:nvPicPr>
        <p:blipFill rotWithShape="1">
          <a:blip r:embed="rId2"/>
          <a:srcRect t="1830" b="1830"/>
          <a:stretch>
            <a:fillRect/>
          </a:stretch>
        </p:blipFill>
        <p:spPr>
          <a:xfrm>
            <a:off x="429768" y="2010348"/>
            <a:ext cx="785567" cy="606900"/>
          </a:xfrm>
          <a:prstGeom prst="rect">
            <a:avLst/>
          </a:prstGeom>
          <a:noFill/>
          <a:ln>
            <a:noFill/>
          </a:ln>
        </p:spPr>
      </p:pic>
      <p:pic>
        <p:nvPicPr>
          <p:cNvPr id="2421" name="Google Shape;2421;p185"/>
          <p:cNvPicPr preferRelativeResize="0"/>
          <p:nvPr/>
        </p:nvPicPr>
        <p:blipFill rotWithShape="1">
          <a:blip r:embed="rId2"/>
          <a:srcRect t="1830" b="1830"/>
          <a:stretch>
            <a:fillRect/>
          </a:stretch>
        </p:blipFill>
        <p:spPr>
          <a:xfrm>
            <a:off x="429768" y="2701248"/>
            <a:ext cx="785566" cy="606900"/>
          </a:xfrm>
          <a:prstGeom prst="rect">
            <a:avLst/>
          </a:prstGeom>
          <a:noFill/>
          <a:ln>
            <a:noFill/>
          </a:ln>
        </p:spPr>
      </p:pic>
      <p:pic>
        <p:nvPicPr>
          <p:cNvPr id="2422" name="Google Shape;2422;p185"/>
          <p:cNvPicPr preferRelativeResize="0"/>
          <p:nvPr/>
        </p:nvPicPr>
        <p:blipFill rotWithShape="1">
          <a:blip r:embed="rId2"/>
          <a:srcRect t="1830" b="1830"/>
          <a:stretch>
            <a:fillRect/>
          </a:stretch>
        </p:blipFill>
        <p:spPr>
          <a:xfrm>
            <a:off x="429768" y="3392773"/>
            <a:ext cx="785567" cy="606900"/>
          </a:xfrm>
          <a:prstGeom prst="rect">
            <a:avLst/>
          </a:prstGeom>
          <a:noFill/>
          <a:ln>
            <a:noFill/>
          </a:ln>
        </p:spPr>
      </p:pic>
      <p:pic>
        <p:nvPicPr>
          <p:cNvPr id="2423" name="Google Shape;2423;p185"/>
          <p:cNvPicPr preferRelativeResize="0"/>
          <p:nvPr/>
        </p:nvPicPr>
        <p:blipFill rotWithShape="1">
          <a:blip r:embed="rId2"/>
          <a:srcRect t="1830" b="1830"/>
          <a:stretch>
            <a:fillRect/>
          </a:stretch>
        </p:blipFill>
        <p:spPr>
          <a:xfrm>
            <a:off x="429768" y="4078298"/>
            <a:ext cx="785566"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2424"/>
        <p:cNvGrpSpPr/>
        <p:nvPr/>
      </p:nvGrpSpPr>
      <p:grpSpPr>
        <a:xfrm>
          <a:off x="0" y="0"/>
          <a:ext cx="0" cy="0"/>
          <a:chOff x="0" y="0"/>
          <a:chExt cx="0" cy="0"/>
        </a:xfrm>
      </p:grpSpPr>
      <p:sp>
        <p:nvSpPr>
          <p:cNvPr id="2425" name="Google Shape;2425;p1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1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7" name="Google Shape;2427;p1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28" name="Google Shape;2428;p1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29" name="Google Shape;2429;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430" name="Google Shape;2430;p1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31" name="Google Shape;2431;p1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2" name="Google Shape;2432;p1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3" name="Google Shape;2433;p1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1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1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1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7" name="Google Shape;2437;p1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8" name="Google Shape;2438;p1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9" name="Google Shape;2439;p1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1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41" name="Google Shape;2441;p186"/>
          <p:cNvPicPr preferRelativeResize="0"/>
          <p:nvPr/>
        </p:nvPicPr>
        <p:blipFill rotWithShape="1">
          <a:blip r:embed="rId2"/>
          <a:srcRect t="1774" b="1765"/>
          <a:stretch>
            <a:fillRect/>
          </a:stretch>
        </p:blipFill>
        <p:spPr>
          <a:xfrm>
            <a:off x="429768" y="1314036"/>
            <a:ext cx="785567" cy="606900"/>
          </a:xfrm>
          <a:prstGeom prst="rect">
            <a:avLst/>
          </a:prstGeom>
          <a:noFill/>
          <a:ln>
            <a:noFill/>
          </a:ln>
        </p:spPr>
      </p:pic>
      <p:pic>
        <p:nvPicPr>
          <p:cNvPr id="2442" name="Google Shape;2442;p186"/>
          <p:cNvPicPr preferRelativeResize="0"/>
          <p:nvPr/>
        </p:nvPicPr>
        <p:blipFill rotWithShape="1">
          <a:blip r:embed="rId2"/>
          <a:srcRect t="1774" b="1765"/>
          <a:stretch>
            <a:fillRect/>
          </a:stretch>
        </p:blipFill>
        <p:spPr>
          <a:xfrm>
            <a:off x="429768" y="2010348"/>
            <a:ext cx="785566" cy="606900"/>
          </a:xfrm>
          <a:prstGeom prst="rect">
            <a:avLst/>
          </a:prstGeom>
          <a:noFill/>
          <a:ln>
            <a:noFill/>
          </a:ln>
        </p:spPr>
      </p:pic>
      <p:pic>
        <p:nvPicPr>
          <p:cNvPr id="2443" name="Google Shape;2443;p186"/>
          <p:cNvPicPr preferRelativeResize="0"/>
          <p:nvPr/>
        </p:nvPicPr>
        <p:blipFill rotWithShape="1">
          <a:blip r:embed="rId2"/>
          <a:srcRect t="1774" b="1765"/>
          <a:stretch>
            <a:fillRect/>
          </a:stretch>
        </p:blipFill>
        <p:spPr>
          <a:xfrm>
            <a:off x="429768" y="2701248"/>
            <a:ext cx="785566" cy="606900"/>
          </a:xfrm>
          <a:prstGeom prst="rect">
            <a:avLst/>
          </a:prstGeom>
          <a:noFill/>
          <a:ln>
            <a:noFill/>
          </a:ln>
        </p:spPr>
      </p:pic>
      <p:pic>
        <p:nvPicPr>
          <p:cNvPr id="2444" name="Google Shape;2444;p186"/>
          <p:cNvPicPr preferRelativeResize="0"/>
          <p:nvPr/>
        </p:nvPicPr>
        <p:blipFill rotWithShape="1">
          <a:blip r:embed="rId2"/>
          <a:srcRect t="1774" b="1765"/>
          <a:stretch>
            <a:fillRect/>
          </a:stretch>
        </p:blipFill>
        <p:spPr>
          <a:xfrm>
            <a:off x="429768" y="3392773"/>
            <a:ext cx="785566" cy="606900"/>
          </a:xfrm>
          <a:prstGeom prst="rect">
            <a:avLst/>
          </a:prstGeom>
          <a:noFill/>
          <a:ln>
            <a:noFill/>
          </a:ln>
        </p:spPr>
      </p:pic>
      <p:pic>
        <p:nvPicPr>
          <p:cNvPr id="2445" name="Google Shape;2445;p186"/>
          <p:cNvPicPr preferRelativeResize="0"/>
          <p:nvPr/>
        </p:nvPicPr>
        <p:blipFill rotWithShape="1">
          <a:blip r:embed="rId2"/>
          <a:srcRect t="1774" b="1765"/>
          <a:stretch>
            <a:fillRect/>
          </a:stretch>
        </p:blipFill>
        <p:spPr>
          <a:xfrm>
            <a:off x="429768" y="4078298"/>
            <a:ext cx="785566"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90" name="Google Shape;90;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91" name="Google Shape;91;p1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2" name="Google Shape;92;p17"/>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600">
                <a:latin typeface="Roboto Medium"/>
                <a:ea typeface="Roboto Medium"/>
                <a:cs typeface="Roboto Medium"/>
                <a:sym typeface="Roboto Medium"/>
              </a:rPr>
              <a:t>Time’s Up! </a:t>
            </a:r>
            <a:r>
              <a:rPr lang="en-GB"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3" name="Google Shape;93;p17"/>
          <p:cNvPicPr preferRelativeResize="0"/>
          <p:nvPr/>
        </p:nvPicPr>
        <p:blipFill>
          <a:blip r:embed="rId3"/>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2446"/>
        <p:cNvGrpSpPr/>
        <p:nvPr/>
      </p:nvGrpSpPr>
      <p:grpSpPr>
        <a:xfrm>
          <a:off x="0" y="0"/>
          <a:ext cx="0" cy="0"/>
          <a:chOff x="0" y="0"/>
          <a:chExt cx="0" cy="0"/>
        </a:xfrm>
      </p:grpSpPr>
      <p:sp>
        <p:nvSpPr>
          <p:cNvPr id="2447" name="Google Shape;2447;p1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1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9" name="Google Shape;2449;p1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50" name="Google Shape;2450;p1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1" name="Google Shape;2451;p1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452" name="Google Shape;2452;p1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3" name="Google Shape;2453;p1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4" name="Google Shape;2454;p1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5" name="Google Shape;2455;p1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1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1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1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9" name="Google Shape;2459;p1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0" name="Google Shape;2460;p1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1" name="Google Shape;2461;p1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1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63" name="Google Shape;2463;p187"/>
          <p:cNvPicPr preferRelativeResize="0"/>
          <p:nvPr/>
        </p:nvPicPr>
        <p:blipFill rotWithShape="1">
          <a:blip r:embed="rId2"/>
          <a:srcRect t="475" b="465"/>
          <a:stretch>
            <a:fillRect/>
          </a:stretch>
        </p:blipFill>
        <p:spPr>
          <a:xfrm>
            <a:off x="429768" y="1314036"/>
            <a:ext cx="785567" cy="606900"/>
          </a:xfrm>
          <a:prstGeom prst="rect">
            <a:avLst/>
          </a:prstGeom>
          <a:noFill/>
          <a:ln>
            <a:noFill/>
          </a:ln>
        </p:spPr>
      </p:pic>
      <p:pic>
        <p:nvPicPr>
          <p:cNvPr id="2464" name="Google Shape;2464;p187"/>
          <p:cNvPicPr preferRelativeResize="0"/>
          <p:nvPr/>
        </p:nvPicPr>
        <p:blipFill rotWithShape="1">
          <a:blip r:embed="rId2"/>
          <a:srcRect t="475" b="465"/>
          <a:stretch>
            <a:fillRect/>
          </a:stretch>
        </p:blipFill>
        <p:spPr>
          <a:xfrm>
            <a:off x="429768" y="2010348"/>
            <a:ext cx="785566" cy="606900"/>
          </a:xfrm>
          <a:prstGeom prst="rect">
            <a:avLst/>
          </a:prstGeom>
          <a:noFill/>
          <a:ln>
            <a:noFill/>
          </a:ln>
        </p:spPr>
      </p:pic>
      <p:pic>
        <p:nvPicPr>
          <p:cNvPr id="2465" name="Google Shape;2465;p187"/>
          <p:cNvPicPr preferRelativeResize="0"/>
          <p:nvPr/>
        </p:nvPicPr>
        <p:blipFill rotWithShape="1">
          <a:blip r:embed="rId2"/>
          <a:srcRect t="475" b="465"/>
          <a:stretch>
            <a:fillRect/>
          </a:stretch>
        </p:blipFill>
        <p:spPr>
          <a:xfrm>
            <a:off x="429768" y="2701248"/>
            <a:ext cx="785566" cy="606900"/>
          </a:xfrm>
          <a:prstGeom prst="rect">
            <a:avLst/>
          </a:prstGeom>
          <a:noFill/>
          <a:ln>
            <a:noFill/>
          </a:ln>
        </p:spPr>
      </p:pic>
      <p:pic>
        <p:nvPicPr>
          <p:cNvPr id="2466" name="Google Shape;2466;p187"/>
          <p:cNvPicPr preferRelativeResize="0"/>
          <p:nvPr/>
        </p:nvPicPr>
        <p:blipFill rotWithShape="1">
          <a:blip r:embed="rId2"/>
          <a:srcRect t="475" b="465"/>
          <a:stretch>
            <a:fillRect/>
          </a:stretch>
        </p:blipFill>
        <p:spPr>
          <a:xfrm>
            <a:off x="429768" y="3392773"/>
            <a:ext cx="785566" cy="606900"/>
          </a:xfrm>
          <a:prstGeom prst="rect">
            <a:avLst/>
          </a:prstGeom>
          <a:noFill/>
          <a:ln>
            <a:noFill/>
          </a:ln>
        </p:spPr>
      </p:pic>
      <p:pic>
        <p:nvPicPr>
          <p:cNvPr id="2467" name="Google Shape;2467;p187"/>
          <p:cNvPicPr preferRelativeResize="0"/>
          <p:nvPr/>
        </p:nvPicPr>
        <p:blipFill rotWithShape="1">
          <a:blip r:embed="rId2"/>
          <a:srcRect t="475" b="465"/>
          <a:stretch>
            <a:fillRect/>
          </a:stretch>
        </p:blipFill>
        <p:spPr>
          <a:xfrm>
            <a:off x="429768" y="4078298"/>
            <a:ext cx="785566"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2468"/>
        <p:cNvGrpSpPr/>
        <p:nvPr/>
      </p:nvGrpSpPr>
      <p:grpSpPr>
        <a:xfrm>
          <a:off x="0" y="0"/>
          <a:ext cx="0" cy="0"/>
          <a:chOff x="0" y="0"/>
          <a:chExt cx="0" cy="0"/>
        </a:xfrm>
      </p:grpSpPr>
      <p:sp>
        <p:nvSpPr>
          <p:cNvPr id="2469" name="Google Shape;2469;p1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1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1" name="Google Shape;2471;p1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2" name="Google Shape;2472;p1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73" name="Google Shape;2473;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474" name="Google Shape;2474;p1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5" name="Google Shape;2475;p1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6" name="Google Shape;2476;p1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7" name="Google Shape;2477;p1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1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1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1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1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1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3" name="Google Shape;2483;p1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4" name="Google Shape;2484;p1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5" name="Google Shape;2485;p1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6" name="Google Shape;2486;p1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87" name="Google Shape;2487;p188"/>
          <p:cNvPicPr preferRelativeResize="0"/>
          <p:nvPr/>
        </p:nvPicPr>
        <p:blipFill rotWithShape="1">
          <a:blip r:embed="rId2"/>
          <a:srcRect t="1830" b="1830"/>
          <a:stretch>
            <a:fillRect/>
          </a:stretch>
        </p:blipFill>
        <p:spPr>
          <a:xfrm>
            <a:off x="429768" y="1261872"/>
            <a:ext cx="577804" cy="446400"/>
          </a:xfrm>
          <a:prstGeom prst="rect">
            <a:avLst/>
          </a:prstGeom>
          <a:noFill/>
          <a:ln>
            <a:noFill/>
          </a:ln>
        </p:spPr>
      </p:pic>
      <p:pic>
        <p:nvPicPr>
          <p:cNvPr id="2488" name="Google Shape;2488;p188"/>
          <p:cNvPicPr preferRelativeResize="0"/>
          <p:nvPr/>
        </p:nvPicPr>
        <p:blipFill rotWithShape="1">
          <a:blip r:embed="rId3"/>
          <a:srcRect t="228" b="238"/>
          <a:stretch>
            <a:fillRect/>
          </a:stretch>
        </p:blipFill>
        <p:spPr>
          <a:xfrm>
            <a:off x="429768" y="1848847"/>
            <a:ext cx="577805" cy="446400"/>
          </a:xfrm>
          <a:prstGeom prst="rect">
            <a:avLst/>
          </a:prstGeom>
          <a:noFill/>
          <a:ln>
            <a:noFill/>
          </a:ln>
        </p:spPr>
      </p:pic>
      <p:pic>
        <p:nvPicPr>
          <p:cNvPr id="2489" name="Google Shape;2489;p188"/>
          <p:cNvPicPr preferRelativeResize="0"/>
          <p:nvPr/>
        </p:nvPicPr>
        <p:blipFill rotWithShape="1">
          <a:blip r:embed="rId2"/>
          <a:srcRect t="1830" b="1830"/>
          <a:stretch>
            <a:fillRect/>
          </a:stretch>
        </p:blipFill>
        <p:spPr>
          <a:xfrm>
            <a:off x="429768" y="2439922"/>
            <a:ext cx="577804" cy="446400"/>
          </a:xfrm>
          <a:prstGeom prst="rect">
            <a:avLst/>
          </a:prstGeom>
          <a:noFill/>
          <a:ln>
            <a:noFill/>
          </a:ln>
        </p:spPr>
      </p:pic>
      <p:pic>
        <p:nvPicPr>
          <p:cNvPr id="2490" name="Google Shape;2490;p188"/>
          <p:cNvPicPr preferRelativeResize="0"/>
          <p:nvPr/>
        </p:nvPicPr>
        <p:blipFill rotWithShape="1">
          <a:blip r:embed="rId3"/>
          <a:srcRect t="228" b="238"/>
          <a:stretch>
            <a:fillRect/>
          </a:stretch>
        </p:blipFill>
        <p:spPr>
          <a:xfrm>
            <a:off x="429768" y="3040985"/>
            <a:ext cx="577805" cy="446400"/>
          </a:xfrm>
          <a:prstGeom prst="rect">
            <a:avLst/>
          </a:prstGeom>
          <a:noFill/>
          <a:ln>
            <a:noFill/>
          </a:ln>
        </p:spPr>
      </p:pic>
      <p:pic>
        <p:nvPicPr>
          <p:cNvPr id="2491" name="Google Shape;2491;p188"/>
          <p:cNvPicPr preferRelativeResize="0"/>
          <p:nvPr/>
        </p:nvPicPr>
        <p:blipFill rotWithShape="1">
          <a:blip r:embed="rId2"/>
          <a:srcRect t="1830" b="1830"/>
          <a:stretch>
            <a:fillRect/>
          </a:stretch>
        </p:blipFill>
        <p:spPr>
          <a:xfrm>
            <a:off x="429768" y="3622122"/>
            <a:ext cx="577804" cy="446400"/>
          </a:xfrm>
          <a:prstGeom prst="rect">
            <a:avLst/>
          </a:prstGeom>
          <a:noFill/>
          <a:ln>
            <a:noFill/>
          </a:ln>
        </p:spPr>
      </p:pic>
      <p:pic>
        <p:nvPicPr>
          <p:cNvPr id="2492" name="Google Shape;2492;p188"/>
          <p:cNvPicPr preferRelativeResize="0"/>
          <p:nvPr/>
        </p:nvPicPr>
        <p:blipFill rotWithShape="1">
          <a:blip r:embed="rId3"/>
          <a:srcRect t="228" b="238"/>
          <a:stretch>
            <a:fillRect/>
          </a:stretch>
        </p:blipFill>
        <p:spPr>
          <a:xfrm>
            <a:off x="429768" y="4203272"/>
            <a:ext cx="577805" cy="446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2493"/>
        <p:cNvGrpSpPr/>
        <p:nvPr/>
      </p:nvGrpSpPr>
      <p:grpSpPr>
        <a:xfrm>
          <a:off x="0" y="0"/>
          <a:ext cx="0" cy="0"/>
          <a:chOff x="0" y="0"/>
          <a:chExt cx="0" cy="0"/>
        </a:xfrm>
      </p:grpSpPr>
      <p:sp>
        <p:nvSpPr>
          <p:cNvPr id="2494" name="Google Shape;2494;p1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1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6" name="Google Shape;2496;p1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7" name="Google Shape;2497;p1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8" name="Google Shape;2498;p1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499" name="Google Shape;2499;p1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00" name="Google Shape;2500;p1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1" name="Google Shape;2501;p1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2" name="Google Shape;2502;p1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1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1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1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1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1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8" name="Google Shape;2508;p1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9" name="Google Shape;2509;p1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0" name="Google Shape;2510;p1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1" name="Google Shape;2511;p1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12" name="Google Shape;2512;p189"/>
          <p:cNvPicPr preferRelativeResize="0"/>
          <p:nvPr/>
        </p:nvPicPr>
        <p:blipFill rotWithShape="1">
          <a:blip r:embed="rId2"/>
          <a:srcRect t="1830" b="1830"/>
          <a:stretch>
            <a:fillRect/>
          </a:stretch>
        </p:blipFill>
        <p:spPr>
          <a:xfrm>
            <a:off x="429768" y="1261872"/>
            <a:ext cx="577804" cy="446400"/>
          </a:xfrm>
          <a:prstGeom prst="rect">
            <a:avLst/>
          </a:prstGeom>
          <a:noFill/>
          <a:ln>
            <a:noFill/>
          </a:ln>
        </p:spPr>
      </p:pic>
      <p:pic>
        <p:nvPicPr>
          <p:cNvPr id="2513" name="Google Shape;2513;p189"/>
          <p:cNvPicPr preferRelativeResize="0"/>
          <p:nvPr/>
        </p:nvPicPr>
        <p:blipFill rotWithShape="1">
          <a:blip r:embed="rId2"/>
          <a:srcRect t="1830" b="1830"/>
          <a:stretch>
            <a:fillRect/>
          </a:stretch>
        </p:blipFill>
        <p:spPr>
          <a:xfrm>
            <a:off x="429768" y="1848847"/>
            <a:ext cx="577804" cy="446400"/>
          </a:xfrm>
          <a:prstGeom prst="rect">
            <a:avLst/>
          </a:prstGeom>
          <a:noFill/>
          <a:ln>
            <a:noFill/>
          </a:ln>
        </p:spPr>
      </p:pic>
      <p:pic>
        <p:nvPicPr>
          <p:cNvPr id="2514" name="Google Shape;2514;p189"/>
          <p:cNvPicPr preferRelativeResize="0"/>
          <p:nvPr/>
        </p:nvPicPr>
        <p:blipFill rotWithShape="1">
          <a:blip r:embed="rId2"/>
          <a:srcRect t="1830" b="1830"/>
          <a:stretch>
            <a:fillRect/>
          </a:stretch>
        </p:blipFill>
        <p:spPr>
          <a:xfrm>
            <a:off x="429768" y="2439922"/>
            <a:ext cx="577804" cy="446400"/>
          </a:xfrm>
          <a:prstGeom prst="rect">
            <a:avLst/>
          </a:prstGeom>
          <a:noFill/>
          <a:ln>
            <a:noFill/>
          </a:ln>
        </p:spPr>
      </p:pic>
      <p:pic>
        <p:nvPicPr>
          <p:cNvPr id="2515" name="Google Shape;2515;p189"/>
          <p:cNvPicPr preferRelativeResize="0"/>
          <p:nvPr/>
        </p:nvPicPr>
        <p:blipFill rotWithShape="1">
          <a:blip r:embed="rId2"/>
          <a:srcRect t="1830" b="1830"/>
          <a:stretch>
            <a:fillRect/>
          </a:stretch>
        </p:blipFill>
        <p:spPr>
          <a:xfrm>
            <a:off x="429768" y="3040985"/>
            <a:ext cx="577804" cy="446400"/>
          </a:xfrm>
          <a:prstGeom prst="rect">
            <a:avLst/>
          </a:prstGeom>
          <a:noFill/>
          <a:ln>
            <a:noFill/>
          </a:ln>
        </p:spPr>
      </p:pic>
      <p:pic>
        <p:nvPicPr>
          <p:cNvPr id="2516" name="Google Shape;2516;p189"/>
          <p:cNvPicPr preferRelativeResize="0"/>
          <p:nvPr/>
        </p:nvPicPr>
        <p:blipFill rotWithShape="1">
          <a:blip r:embed="rId2"/>
          <a:srcRect t="1830" b="1830"/>
          <a:stretch>
            <a:fillRect/>
          </a:stretch>
        </p:blipFill>
        <p:spPr>
          <a:xfrm>
            <a:off x="429768" y="3622122"/>
            <a:ext cx="577804" cy="446400"/>
          </a:xfrm>
          <a:prstGeom prst="rect">
            <a:avLst/>
          </a:prstGeom>
          <a:noFill/>
          <a:ln>
            <a:noFill/>
          </a:ln>
        </p:spPr>
      </p:pic>
      <p:pic>
        <p:nvPicPr>
          <p:cNvPr id="2517" name="Google Shape;2517;p189"/>
          <p:cNvPicPr preferRelativeResize="0"/>
          <p:nvPr/>
        </p:nvPicPr>
        <p:blipFill rotWithShape="1">
          <a:blip r:embed="rId2"/>
          <a:srcRect t="1830" b="1830"/>
          <a:stretch>
            <a:fillRect/>
          </a:stretch>
        </p:blipFill>
        <p:spPr>
          <a:xfrm>
            <a:off x="429768" y="4203272"/>
            <a:ext cx="577804" cy="446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2518"/>
        <p:cNvGrpSpPr/>
        <p:nvPr/>
      </p:nvGrpSpPr>
      <p:grpSpPr>
        <a:xfrm>
          <a:off x="0" y="0"/>
          <a:ext cx="0" cy="0"/>
          <a:chOff x="0" y="0"/>
          <a:chExt cx="0" cy="0"/>
        </a:xfrm>
      </p:grpSpPr>
      <p:sp>
        <p:nvSpPr>
          <p:cNvPr id="2519" name="Google Shape;2519;p1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1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1" name="Google Shape;2521;p1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22" name="Google Shape;2522;p1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3" name="Google Shape;2523;p1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524" name="Google Shape;2524;p1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5" name="Google Shape;2525;p1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6" name="Google Shape;2526;p1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7" name="Google Shape;2527;p1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1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1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1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1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1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3" name="Google Shape;2533;p1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4" name="Google Shape;2534;p1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5" name="Google Shape;2535;p1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6" name="Google Shape;2536;p1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37" name="Google Shape;2537;p190"/>
          <p:cNvPicPr preferRelativeResize="0"/>
          <p:nvPr/>
        </p:nvPicPr>
        <p:blipFill rotWithShape="1">
          <a:blip r:embed="rId2"/>
          <a:srcRect t="1774" b="1765"/>
          <a:stretch>
            <a:fillRect/>
          </a:stretch>
        </p:blipFill>
        <p:spPr>
          <a:xfrm>
            <a:off x="429768" y="1261872"/>
            <a:ext cx="577805" cy="446400"/>
          </a:xfrm>
          <a:prstGeom prst="rect">
            <a:avLst/>
          </a:prstGeom>
          <a:noFill/>
          <a:ln>
            <a:noFill/>
          </a:ln>
        </p:spPr>
      </p:pic>
      <p:pic>
        <p:nvPicPr>
          <p:cNvPr id="2538" name="Google Shape;2538;p190"/>
          <p:cNvPicPr preferRelativeResize="0"/>
          <p:nvPr/>
        </p:nvPicPr>
        <p:blipFill rotWithShape="1">
          <a:blip r:embed="rId2"/>
          <a:srcRect t="1774" b="1765"/>
          <a:stretch>
            <a:fillRect/>
          </a:stretch>
        </p:blipFill>
        <p:spPr>
          <a:xfrm>
            <a:off x="429768" y="1848847"/>
            <a:ext cx="577805" cy="446400"/>
          </a:xfrm>
          <a:prstGeom prst="rect">
            <a:avLst/>
          </a:prstGeom>
          <a:noFill/>
          <a:ln>
            <a:noFill/>
          </a:ln>
        </p:spPr>
      </p:pic>
      <p:pic>
        <p:nvPicPr>
          <p:cNvPr id="2539" name="Google Shape;2539;p190"/>
          <p:cNvPicPr preferRelativeResize="0"/>
          <p:nvPr/>
        </p:nvPicPr>
        <p:blipFill rotWithShape="1">
          <a:blip r:embed="rId2"/>
          <a:srcRect t="1774" b="1765"/>
          <a:stretch>
            <a:fillRect/>
          </a:stretch>
        </p:blipFill>
        <p:spPr>
          <a:xfrm>
            <a:off x="429768" y="2439922"/>
            <a:ext cx="577805" cy="446400"/>
          </a:xfrm>
          <a:prstGeom prst="rect">
            <a:avLst/>
          </a:prstGeom>
          <a:noFill/>
          <a:ln>
            <a:noFill/>
          </a:ln>
        </p:spPr>
      </p:pic>
      <p:pic>
        <p:nvPicPr>
          <p:cNvPr id="2540" name="Google Shape;2540;p190"/>
          <p:cNvPicPr preferRelativeResize="0"/>
          <p:nvPr/>
        </p:nvPicPr>
        <p:blipFill rotWithShape="1">
          <a:blip r:embed="rId2"/>
          <a:srcRect t="1774" b="1765"/>
          <a:stretch>
            <a:fillRect/>
          </a:stretch>
        </p:blipFill>
        <p:spPr>
          <a:xfrm>
            <a:off x="429768" y="3040985"/>
            <a:ext cx="577805" cy="446400"/>
          </a:xfrm>
          <a:prstGeom prst="rect">
            <a:avLst/>
          </a:prstGeom>
          <a:noFill/>
          <a:ln>
            <a:noFill/>
          </a:ln>
        </p:spPr>
      </p:pic>
      <p:pic>
        <p:nvPicPr>
          <p:cNvPr id="2541" name="Google Shape;2541;p190"/>
          <p:cNvPicPr preferRelativeResize="0"/>
          <p:nvPr/>
        </p:nvPicPr>
        <p:blipFill rotWithShape="1">
          <a:blip r:embed="rId2"/>
          <a:srcRect t="1774" b="1765"/>
          <a:stretch>
            <a:fillRect/>
          </a:stretch>
        </p:blipFill>
        <p:spPr>
          <a:xfrm>
            <a:off x="429768" y="3622122"/>
            <a:ext cx="577805" cy="446400"/>
          </a:xfrm>
          <a:prstGeom prst="rect">
            <a:avLst/>
          </a:prstGeom>
          <a:noFill/>
          <a:ln>
            <a:noFill/>
          </a:ln>
        </p:spPr>
      </p:pic>
      <p:pic>
        <p:nvPicPr>
          <p:cNvPr id="2542" name="Google Shape;2542;p190"/>
          <p:cNvPicPr preferRelativeResize="0"/>
          <p:nvPr/>
        </p:nvPicPr>
        <p:blipFill rotWithShape="1">
          <a:blip r:embed="rId2"/>
          <a:srcRect t="1774" b="1765"/>
          <a:stretch>
            <a:fillRect/>
          </a:stretch>
        </p:blipFill>
        <p:spPr>
          <a:xfrm>
            <a:off x="429768" y="4203272"/>
            <a:ext cx="577805" cy="446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2543"/>
        <p:cNvGrpSpPr/>
        <p:nvPr/>
      </p:nvGrpSpPr>
      <p:grpSpPr>
        <a:xfrm>
          <a:off x="0" y="0"/>
          <a:ext cx="0" cy="0"/>
          <a:chOff x="0" y="0"/>
          <a:chExt cx="0" cy="0"/>
        </a:xfrm>
      </p:grpSpPr>
      <p:sp>
        <p:nvSpPr>
          <p:cNvPr id="2544" name="Google Shape;2544;p1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1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6" name="Google Shape;2546;p1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47" name="Google Shape;2547;p1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8" name="Google Shape;2548;p1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549" name="Google Shape;2549;p1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50" name="Google Shape;2550;p1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1" name="Google Shape;2551;p1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2" name="Google Shape;2552;p1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1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1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1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1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1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8" name="Google Shape;2558;p1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9" name="Google Shape;2559;p1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0" name="Google Shape;2560;p1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1" name="Google Shape;2561;p1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62" name="Google Shape;2562;p191"/>
          <p:cNvPicPr preferRelativeResize="0"/>
          <p:nvPr/>
        </p:nvPicPr>
        <p:blipFill rotWithShape="1">
          <a:blip r:embed="rId2"/>
          <a:srcRect t="465" b="475"/>
          <a:stretch>
            <a:fillRect/>
          </a:stretch>
        </p:blipFill>
        <p:spPr>
          <a:xfrm>
            <a:off x="429768" y="1261872"/>
            <a:ext cx="577805" cy="446400"/>
          </a:xfrm>
          <a:prstGeom prst="rect">
            <a:avLst/>
          </a:prstGeom>
          <a:noFill/>
          <a:ln>
            <a:noFill/>
          </a:ln>
        </p:spPr>
      </p:pic>
      <p:pic>
        <p:nvPicPr>
          <p:cNvPr id="2563" name="Google Shape;2563;p191"/>
          <p:cNvPicPr preferRelativeResize="0"/>
          <p:nvPr/>
        </p:nvPicPr>
        <p:blipFill rotWithShape="1">
          <a:blip r:embed="rId2"/>
          <a:srcRect t="465" b="475"/>
          <a:stretch>
            <a:fillRect/>
          </a:stretch>
        </p:blipFill>
        <p:spPr>
          <a:xfrm>
            <a:off x="429768" y="1848847"/>
            <a:ext cx="577805" cy="446400"/>
          </a:xfrm>
          <a:prstGeom prst="rect">
            <a:avLst/>
          </a:prstGeom>
          <a:noFill/>
          <a:ln>
            <a:noFill/>
          </a:ln>
        </p:spPr>
      </p:pic>
      <p:pic>
        <p:nvPicPr>
          <p:cNvPr id="2564" name="Google Shape;2564;p191"/>
          <p:cNvPicPr preferRelativeResize="0"/>
          <p:nvPr/>
        </p:nvPicPr>
        <p:blipFill rotWithShape="1">
          <a:blip r:embed="rId2"/>
          <a:srcRect t="465" b="475"/>
          <a:stretch>
            <a:fillRect/>
          </a:stretch>
        </p:blipFill>
        <p:spPr>
          <a:xfrm>
            <a:off x="429768" y="2439922"/>
            <a:ext cx="577805" cy="446400"/>
          </a:xfrm>
          <a:prstGeom prst="rect">
            <a:avLst/>
          </a:prstGeom>
          <a:noFill/>
          <a:ln>
            <a:noFill/>
          </a:ln>
        </p:spPr>
      </p:pic>
      <p:pic>
        <p:nvPicPr>
          <p:cNvPr id="2565" name="Google Shape;2565;p191"/>
          <p:cNvPicPr preferRelativeResize="0"/>
          <p:nvPr/>
        </p:nvPicPr>
        <p:blipFill rotWithShape="1">
          <a:blip r:embed="rId2"/>
          <a:srcRect t="465" b="475"/>
          <a:stretch>
            <a:fillRect/>
          </a:stretch>
        </p:blipFill>
        <p:spPr>
          <a:xfrm>
            <a:off x="429768" y="3040985"/>
            <a:ext cx="577805" cy="446400"/>
          </a:xfrm>
          <a:prstGeom prst="rect">
            <a:avLst/>
          </a:prstGeom>
          <a:noFill/>
          <a:ln>
            <a:noFill/>
          </a:ln>
        </p:spPr>
      </p:pic>
      <p:pic>
        <p:nvPicPr>
          <p:cNvPr id="2566" name="Google Shape;2566;p191"/>
          <p:cNvPicPr preferRelativeResize="0"/>
          <p:nvPr/>
        </p:nvPicPr>
        <p:blipFill rotWithShape="1">
          <a:blip r:embed="rId2"/>
          <a:srcRect t="465" b="475"/>
          <a:stretch>
            <a:fillRect/>
          </a:stretch>
        </p:blipFill>
        <p:spPr>
          <a:xfrm>
            <a:off x="429768" y="3622122"/>
            <a:ext cx="577805" cy="446400"/>
          </a:xfrm>
          <a:prstGeom prst="rect">
            <a:avLst/>
          </a:prstGeom>
          <a:noFill/>
          <a:ln>
            <a:noFill/>
          </a:ln>
        </p:spPr>
      </p:pic>
      <p:pic>
        <p:nvPicPr>
          <p:cNvPr id="2567" name="Google Shape;2567;p191"/>
          <p:cNvPicPr preferRelativeResize="0"/>
          <p:nvPr/>
        </p:nvPicPr>
        <p:blipFill rotWithShape="1">
          <a:blip r:embed="rId2"/>
          <a:srcRect t="465" b="475"/>
          <a:stretch>
            <a:fillRect/>
          </a:stretch>
        </p:blipFill>
        <p:spPr>
          <a:xfrm>
            <a:off x="429768" y="4203272"/>
            <a:ext cx="577805" cy="446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2568"/>
        <p:cNvGrpSpPr/>
        <p:nvPr/>
      </p:nvGrpSpPr>
      <p:grpSpPr>
        <a:xfrm>
          <a:off x="0" y="0"/>
          <a:ext cx="0" cy="0"/>
          <a:chOff x="0" y="0"/>
          <a:chExt cx="0" cy="0"/>
        </a:xfrm>
      </p:grpSpPr>
      <p:sp>
        <p:nvSpPr>
          <p:cNvPr id="2569" name="Google Shape;2569;p1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1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1" name="Google Shape;2571;p1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2" name="Google Shape;2572;p1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73" name="Google Shape;2573;p1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574" name="Google Shape;2574;p1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5" name="Google Shape;2575;p1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6" name="Google Shape;2576;p1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7" name="Google Shape;2577;p1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1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9" name="Google Shape;2579;p1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1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1" name="Google Shape;2581;p1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1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3" name="Google Shape;2583;p1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1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5" name="Google Shape;2585;p1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1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7" name="Google Shape;2587;p1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1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89" name="Google Shape;2589;p192"/>
          <p:cNvPicPr preferRelativeResize="0"/>
          <p:nvPr/>
        </p:nvPicPr>
        <p:blipFill rotWithShape="1">
          <a:blip r:embed="rId2"/>
          <a:srcRect t="1830" b="1830"/>
          <a:stretch>
            <a:fillRect/>
          </a:stretch>
        </p:blipFill>
        <p:spPr>
          <a:xfrm>
            <a:off x="429768" y="1171588"/>
            <a:ext cx="521208" cy="396118"/>
          </a:xfrm>
          <a:prstGeom prst="rect">
            <a:avLst/>
          </a:prstGeom>
          <a:noFill/>
          <a:ln>
            <a:noFill/>
          </a:ln>
        </p:spPr>
      </p:pic>
      <p:pic>
        <p:nvPicPr>
          <p:cNvPr id="2590" name="Google Shape;2590;p192"/>
          <p:cNvPicPr preferRelativeResize="0"/>
          <p:nvPr/>
        </p:nvPicPr>
        <p:blipFill rotWithShape="1">
          <a:blip r:embed="rId3"/>
          <a:srcRect t="1047" b="1037"/>
          <a:stretch>
            <a:fillRect/>
          </a:stretch>
        </p:blipFill>
        <p:spPr>
          <a:xfrm>
            <a:off x="429768" y="1709650"/>
            <a:ext cx="521208" cy="396118"/>
          </a:xfrm>
          <a:prstGeom prst="rect">
            <a:avLst/>
          </a:prstGeom>
          <a:noFill/>
          <a:ln>
            <a:noFill/>
          </a:ln>
        </p:spPr>
      </p:pic>
      <p:pic>
        <p:nvPicPr>
          <p:cNvPr id="2591" name="Google Shape;2591;p192"/>
          <p:cNvPicPr preferRelativeResize="0"/>
          <p:nvPr/>
        </p:nvPicPr>
        <p:blipFill rotWithShape="1">
          <a:blip r:embed="rId2"/>
          <a:srcRect t="1830" b="1830"/>
          <a:stretch>
            <a:fillRect/>
          </a:stretch>
        </p:blipFill>
        <p:spPr>
          <a:xfrm>
            <a:off x="429768" y="2205600"/>
            <a:ext cx="521208" cy="396118"/>
          </a:xfrm>
          <a:prstGeom prst="rect">
            <a:avLst/>
          </a:prstGeom>
          <a:noFill/>
          <a:ln>
            <a:noFill/>
          </a:ln>
        </p:spPr>
      </p:pic>
      <p:pic>
        <p:nvPicPr>
          <p:cNvPr id="2592" name="Google Shape;2592;p192"/>
          <p:cNvPicPr preferRelativeResize="0"/>
          <p:nvPr/>
        </p:nvPicPr>
        <p:blipFill rotWithShape="1">
          <a:blip r:embed="rId3"/>
          <a:srcRect t="1047" b="1037"/>
          <a:stretch>
            <a:fillRect/>
          </a:stretch>
        </p:blipFill>
        <p:spPr>
          <a:xfrm>
            <a:off x="429768" y="2755163"/>
            <a:ext cx="521208" cy="396118"/>
          </a:xfrm>
          <a:prstGeom prst="rect">
            <a:avLst/>
          </a:prstGeom>
          <a:noFill/>
          <a:ln>
            <a:noFill/>
          </a:ln>
        </p:spPr>
      </p:pic>
      <p:pic>
        <p:nvPicPr>
          <p:cNvPr id="2593" name="Google Shape;2593;p192"/>
          <p:cNvPicPr preferRelativeResize="0"/>
          <p:nvPr/>
        </p:nvPicPr>
        <p:blipFill rotWithShape="1">
          <a:blip r:embed="rId2"/>
          <a:srcRect t="1830" b="1830"/>
          <a:stretch>
            <a:fillRect/>
          </a:stretch>
        </p:blipFill>
        <p:spPr>
          <a:xfrm>
            <a:off x="429768" y="3277788"/>
            <a:ext cx="521208" cy="396118"/>
          </a:xfrm>
          <a:prstGeom prst="rect">
            <a:avLst/>
          </a:prstGeom>
          <a:noFill/>
          <a:ln>
            <a:noFill/>
          </a:ln>
        </p:spPr>
      </p:pic>
      <p:pic>
        <p:nvPicPr>
          <p:cNvPr id="2594" name="Google Shape;2594;p192"/>
          <p:cNvPicPr preferRelativeResize="0"/>
          <p:nvPr/>
        </p:nvPicPr>
        <p:blipFill rotWithShape="1">
          <a:blip r:embed="rId3"/>
          <a:srcRect t="1380" b="1390"/>
          <a:stretch>
            <a:fillRect/>
          </a:stretch>
        </p:blipFill>
        <p:spPr>
          <a:xfrm>
            <a:off x="429768" y="3794760"/>
            <a:ext cx="520980" cy="393192"/>
          </a:xfrm>
          <a:prstGeom prst="rect">
            <a:avLst/>
          </a:prstGeom>
          <a:noFill/>
          <a:ln>
            <a:noFill/>
          </a:ln>
        </p:spPr>
      </p:pic>
      <p:pic>
        <p:nvPicPr>
          <p:cNvPr id="2595" name="Google Shape;2595;p192"/>
          <p:cNvPicPr preferRelativeResize="0"/>
          <p:nvPr/>
        </p:nvPicPr>
        <p:blipFill rotWithShape="1">
          <a:blip r:embed="rId2"/>
          <a:srcRect t="1830" b="1830"/>
          <a:stretch>
            <a:fillRect/>
          </a:stretch>
        </p:blipFill>
        <p:spPr>
          <a:xfrm>
            <a:off x="429768" y="4343400"/>
            <a:ext cx="520979" cy="39319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2596"/>
        <p:cNvGrpSpPr/>
        <p:nvPr/>
      </p:nvGrpSpPr>
      <p:grpSpPr>
        <a:xfrm>
          <a:off x="0" y="0"/>
          <a:ext cx="0" cy="0"/>
          <a:chOff x="0" y="0"/>
          <a:chExt cx="0" cy="0"/>
        </a:xfrm>
      </p:grpSpPr>
      <p:sp>
        <p:nvSpPr>
          <p:cNvPr id="2597" name="Google Shape;2597;p1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1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9" name="Google Shape;2599;p1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00" name="Google Shape;2600;p1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1" name="Google Shape;2601;p1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602" name="Google Shape;2602;p1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3" name="Google Shape;2603;p1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4" name="Google Shape;2604;p1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5" name="Google Shape;2605;p1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1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7" name="Google Shape;2607;p1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1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9" name="Google Shape;2609;p1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1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1" name="Google Shape;2611;p1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1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3" name="Google Shape;2613;p1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1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5" name="Google Shape;2615;p1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1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17" name="Google Shape;2617;p193"/>
          <p:cNvPicPr preferRelativeResize="0"/>
          <p:nvPr/>
        </p:nvPicPr>
        <p:blipFill rotWithShape="1">
          <a:blip r:embed="rId2"/>
          <a:srcRect t="1830" b="1830"/>
          <a:stretch>
            <a:fillRect/>
          </a:stretch>
        </p:blipFill>
        <p:spPr>
          <a:xfrm>
            <a:off x="429768" y="1171588"/>
            <a:ext cx="521208" cy="396118"/>
          </a:xfrm>
          <a:prstGeom prst="rect">
            <a:avLst/>
          </a:prstGeom>
          <a:noFill/>
          <a:ln>
            <a:noFill/>
          </a:ln>
        </p:spPr>
      </p:pic>
      <p:pic>
        <p:nvPicPr>
          <p:cNvPr id="2618" name="Google Shape;2618;p193"/>
          <p:cNvPicPr preferRelativeResize="0"/>
          <p:nvPr/>
        </p:nvPicPr>
        <p:blipFill rotWithShape="1">
          <a:blip r:embed="rId2"/>
          <a:srcRect t="1830" b="1830"/>
          <a:stretch>
            <a:fillRect/>
          </a:stretch>
        </p:blipFill>
        <p:spPr>
          <a:xfrm>
            <a:off x="429768" y="1709650"/>
            <a:ext cx="521208" cy="396118"/>
          </a:xfrm>
          <a:prstGeom prst="rect">
            <a:avLst/>
          </a:prstGeom>
          <a:noFill/>
          <a:ln>
            <a:noFill/>
          </a:ln>
        </p:spPr>
      </p:pic>
      <p:pic>
        <p:nvPicPr>
          <p:cNvPr id="2619" name="Google Shape;2619;p193"/>
          <p:cNvPicPr preferRelativeResize="0"/>
          <p:nvPr/>
        </p:nvPicPr>
        <p:blipFill rotWithShape="1">
          <a:blip r:embed="rId2"/>
          <a:srcRect t="1830" b="1830"/>
          <a:stretch>
            <a:fillRect/>
          </a:stretch>
        </p:blipFill>
        <p:spPr>
          <a:xfrm>
            <a:off x="429768" y="2205600"/>
            <a:ext cx="521208" cy="396118"/>
          </a:xfrm>
          <a:prstGeom prst="rect">
            <a:avLst/>
          </a:prstGeom>
          <a:noFill/>
          <a:ln>
            <a:noFill/>
          </a:ln>
        </p:spPr>
      </p:pic>
      <p:pic>
        <p:nvPicPr>
          <p:cNvPr id="2620" name="Google Shape;2620;p193"/>
          <p:cNvPicPr preferRelativeResize="0"/>
          <p:nvPr/>
        </p:nvPicPr>
        <p:blipFill rotWithShape="1">
          <a:blip r:embed="rId2"/>
          <a:srcRect t="1830" b="1830"/>
          <a:stretch>
            <a:fillRect/>
          </a:stretch>
        </p:blipFill>
        <p:spPr>
          <a:xfrm>
            <a:off x="429768" y="2755163"/>
            <a:ext cx="521208" cy="396118"/>
          </a:xfrm>
          <a:prstGeom prst="rect">
            <a:avLst/>
          </a:prstGeom>
          <a:noFill/>
          <a:ln>
            <a:noFill/>
          </a:ln>
        </p:spPr>
      </p:pic>
      <p:pic>
        <p:nvPicPr>
          <p:cNvPr id="2621" name="Google Shape;2621;p193"/>
          <p:cNvPicPr preferRelativeResize="0"/>
          <p:nvPr/>
        </p:nvPicPr>
        <p:blipFill rotWithShape="1">
          <a:blip r:embed="rId2"/>
          <a:srcRect t="1830" b="1830"/>
          <a:stretch>
            <a:fillRect/>
          </a:stretch>
        </p:blipFill>
        <p:spPr>
          <a:xfrm>
            <a:off x="429768" y="3277788"/>
            <a:ext cx="521208" cy="396118"/>
          </a:xfrm>
          <a:prstGeom prst="rect">
            <a:avLst/>
          </a:prstGeom>
          <a:noFill/>
          <a:ln>
            <a:noFill/>
          </a:ln>
        </p:spPr>
      </p:pic>
      <p:pic>
        <p:nvPicPr>
          <p:cNvPr id="2622" name="Google Shape;2622;p193"/>
          <p:cNvPicPr preferRelativeResize="0"/>
          <p:nvPr/>
        </p:nvPicPr>
        <p:blipFill rotWithShape="1">
          <a:blip r:embed="rId2"/>
          <a:srcRect t="1830" b="1830"/>
          <a:stretch>
            <a:fillRect/>
          </a:stretch>
        </p:blipFill>
        <p:spPr>
          <a:xfrm>
            <a:off x="429768" y="3794760"/>
            <a:ext cx="520979" cy="393192"/>
          </a:xfrm>
          <a:prstGeom prst="rect">
            <a:avLst/>
          </a:prstGeom>
          <a:noFill/>
          <a:ln>
            <a:noFill/>
          </a:ln>
        </p:spPr>
      </p:pic>
      <p:pic>
        <p:nvPicPr>
          <p:cNvPr id="2623" name="Google Shape;2623;p193"/>
          <p:cNvPicPr preferRelativeResize="0"/>
          <p:nvPr/>
        </p:nvPicPr>
        <p:blipFill rotWithShape="1">
          <a:blip r:embed="rId2"/>
          <a:srcRect t="1830" b="1830"/>
          <a:stretch>
            <a:fillRect/>
          </a:stretch>
        </p:blipFill>
        <p:spPr>
          <a:xfrm>
            <a:off x="429768" y="4343400"/>
            <a:ext cx="520979" cy="39319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2624"/>
        <p:cNvGrpSpPr/>
        <p:nvPr/>
      </p:nvGrpSpPr>
      <p:grpSpPr>
        <a:xfrm>
          <a:off x="0" y="0"/>
          <a:ext cx="0" cy="0"/>
          <a:chOff x="0" y="0"/>
          <a:chExt cx="0" cy="0"/>
        </a:xfrm>
      </p:grpSpPr>
      <p:sp>
        <p:nvSpPr>
          <p:cNvPr id="2625" name="Google Shape;2625;p1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1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7" name="Google Shape;2627;p1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28" name="Google Shape;2628;p1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9" name="Google Shape;2629;p1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630" name="Google Shape;2630;p1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31" name="Google Shape;2631;p1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2" name="Google Shape;2632;p1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3" name="Google Shape;2633;p1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1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5" name="Google Shape;2635;p1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1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7" name="Google Shape;2637;p1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1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9" name="Google Shape;2639;p1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1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1" name="Google Shape;2641;p1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1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3" name="Google Shape;2643;p1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1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45" name="Google Shape;2645;p194"/>
          <p:cNvPicPr preferRelativeResize="0"/>
          <p:nvPr/>
        </p:nvPicPr>
        <p:blipFill rotWithShape="1">
          <a:blip r:embed="rId2"/>
          <a:srcRect t="2552" b="2561"/>
          <a:stretch>
            <a:fillRect/>
          </a:stretch>
        </p:blipFill>
        <p:spPr>
          <a:xfrm>
            <a:off x="429768" y="1171588"/>
            <a:ext cx="521208" cy="396118"/>
          </a:xfrm>
          <a:prstGeom prst="rect">
            <a:avLst/>
          </a:prstGeom>
          <a:noFill/>
          <a:ln>
            <a:noFill/>
          </a:ln>
        </p:spPr>
      </p:pic>
      <p:pic>
        <p:nvPicPr>
          <p:cNvPr id="2646" name="Google Shape;2646;p194"/>
          <p:cNvPicPr preferRelativeResize="0"/>
          <p:nvPr/>
        </p:nvPicPr>
        <p:blipFill rotWithShape="1">
          <a:blip r:embed="rId2"/>
          <a:srcRect t="2552" b="2561"/>
          <a:stretch>
            <a:fillRect/>
          </a:stretch>
        </p:blipFill>
        <p:spPr>
          <a:xfrm>
            <a:off x="429768" y="1709650"/>
            <a:ext cx="521208" cy="396118"/>
          </a:xfrm>
          <a:prstGeom prst="rect">
            <a:avLst/>
          </a:prstGeom>
          <a:noFill/>
          <a:ln>
            <a:noFill/>
          </a:ln>
        </p:spPr>
      </p:pic>
      <p:pic>
        <p:nvPicPr>
          <p:cNvPr id="2647" name="Google Shape;2647;p194"/>
          <p:cNvPicPr preferRelativeResize="0"/>
          <p:nvPr/>
        </p:nvPicPr>
        <p:blipFill rotWithShape="1">
          <a:blip r:embed="rId2"/>
          <a:srcRect t="2552" b="2561"/>
          <a:stretch>
            <a:fillRect/>
          </a:stretch>
        </p:blipFill>
        <p:spPr>
          <a:xfrm>
            <a:off x="429768" y="2205600"/>
            <a:ext cx="521208" cy="396118"/>
          </a:xfrm>
          <a:prstGeom prst="rect">
            <a:avLst/>
          </a:prstGeom>
          <a:noFill/>
          <a:ln>
            <a:noFill/>
          </a:ln>
        </p:spPr>
      </p:pic>
      <p:pic>
        <p:nvPicPr>
          <p:cNvPr id="2648" name="Google Shape;2648;p194"/>
          <p:cNvPicPr preferRelativeResize="0"/>
          <p:nvPr/>
        </p:nvPicPr>
        <p:blipFill rotWithShape="1">
          <a:blip r:embed="rId2"/>
          <a:srcRect t="2552" b="2561"/>
          <a:stretch>
            <a:fillRect/>
          </a:stretch>
        </p:blipFill>
        <p:spPr>
          <a:xfrm>
            <a:off x="429768" y="2755163"/>
            <a:ext cx="521208" cy="396118"/>
          </a:xfrm>
          <a:prstGeom prst="rect">
            <a:avLst/>
          </a:prstGeom>
          <a:noFill/>
          <a:ln>
            <a:noFill/>
          </a:ln>
        </p:spPr>
      </p:pic>
      <p:pic>
        <p:nvPicPr>
          <p:cNvPr id="2649" name="Google Shape;2649;p194"/>
          <p:cNvPicPr preferRelativeResize="0"/>
          <p:nvPr/>
        </p:nvPicPr>
        <p:blipFill rotWithShape="1">
          <a:blip r:embed="rId2"/>
          <a:srcRect t="2552" b="2561"/>
          <a:stretch>
            <a:fillRect/>
          </a:stretch>
        </p:blipFill>
        <p:spPr>
          <a:xfrm>
            <a:off x="429768" y="3277788"/>
            <a:ext cx="521208" cy="396118"/>
          </a:xfrm>
          <a:prstGeom prst="rect">
            <a:avLst/>
          </a:prstGeom>
          <a:noFill/>
          <a:ln>
            <a:noFill/>
          </a:ln>
        </p:spPr>
      </p:pic>
      <p:pic>
        <p:nvPicPr>
          <p:cNvPr id="2650" name="Google Shape;2650;p194"/>
          <p:cNvPicPr preferRelativeResize="0"/>
          <p:nvPr/>
        </p:nvPicPr>
        <p:blipFill rotWithShape="1">
          <a:blip r:embed="rId2"/>
          <a:srcRect t="2883" b="2892"/>
          <a:stretch>
            <a:fillRect/>
          </a:stretch>
        </p:blipFill>
        <p:spPr>
          <a:xfrm>
            <a:off x="429768" y="3794760"/>
            <a:ext cx="520980" cy="393192"/>
          </a:xfrm>
          <a:prstGeom prst="rect">
            <a:avLst/>
          </a:prstGeom>
          <a:noFill/>
          <a:ln>
            <a:noFill/>
          </a:ln>
        </p:spPr>
      </p:pic>
      <p:pic>
        <p:nvPicPr>
          <p:cNvPr id="2651" name="Google Shape;2651;p194"/>
          <p:cNvPicPr preferRelativeResize="0"/>
          <p:nvPr/>
        </p:nvPicPr>
        <p:blipFill rotWithShape="1">
          <a:blip r:embed="rId2"/>
          <a:srcRect t="2883" b="2892"/>
          <a:stretch>
            <a:fillRect/>
          </a:stretch>
        </p:blipFill>
        <p:spPr>
          <a:xfrm>
            <a:off x="429768" y="4343400"/>
            <a:ext cx="520980" cy="39319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2652"/>
        <p:cNvGrpSpPr/>
        <p:nvPr/>
      </p:nvGrpSpPr>
      <p:grpSpPr>
        <a:xfrm>
          <a:off x="0" y="0"/>
          <a:ext cx="0" cy="0"/>
          <a:chOff x="0" y="0"/>
          <a:chExt cx="0" cy="0"/>
        </a:xfrm>
      </p:grpSpPr>
      <p:sp>
        <p:nvSpPr>
          <p:cNvPr id="2653" name="Google Shape;2653;p1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1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5" name="Google Shape;2655;p1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56" name="Google Shape;2656;p1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7" name="Google Shape;2657;p1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658" name="Google Shape;2658;p1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59" name="Google Shape;2659;p1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0" name="Google Shape;2660;p1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1" name="Google Shape;2661;p1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1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3" name="Google Shape;2663;p1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1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5" name="Google Shape;2665;p1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1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7" name="Google Shape;2667;p1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1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9" name="Google Shape;2669;p1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1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1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73" name="Google Shape;2673;p195"/>
          <p:cNvPicPr preferRelativeResize="0"/>
          <p:nvPr/>
        </p:nvPicPr>
        <p:blipFill rotWithShape="1">
          <a:blip r:embed="rId2"/>
          <a:srcRect t="1276" b="1276"/>
          <a:stretch>
            <a:fillRect/>
          </a:stretch>
        </p:blipFill>
        <p:spPr>
          <a:xfrm>
            <a:off x="429768" y="1171588"/>
            <a:ext cx="521208" cy="396118"/>
          </a:xfrm>
          <a:prstGeom prst="rect">
            <a:avLst/>
          </a:prstGeom>
          <a:noFill/>
          <a:ln>
            <a:noFill/>
          </a:ln>
        </p:spPr>
      </p:pic>
      <p:pic>
        <p:nvPicPr>
          <p:cNvPr id="2674" name="Google Shape;2674;p195"/>
          <p:cNvPicPr preferRelativeResize="0"/>
          <p:nvPr/>
        </p:nvPicPr>
        <p:blipFill rotWithShape="1">
          <a:blip r:embed="rId2"/>
          <a:srcRect t="1276" b="1276"/>
          <a:stretch>
            <a:fillRect/>
          </a:stretch>
        </p:blipFill>
        <p:spPr>
          <a:xfrm>
            <a:off x="429768" y="1709650"/>
            <a:ext cx="521208" cy="396119"/>
          </a:xfrm>
          <a:prstGeom prst="rect">
            <a:avLst/>
          </a:prstGeom>
          <a:noFill/>
          <a:ln>
            <a:noFill/>
          </a:ln>
        </p:spPr>
      </p:pic>
      <p:pic>
        <p:nvPicPr>
          <p:cNvPr id="2675" name="Google Shape;2675;p195"/>
          <p:cNvPicPr preferRelativeResize="0"/>
          <p:nvPr/>
        </p:nvPicPr>
        <p:blipFill rotWithShape="1">
          <a:blip r:embed="rId2"/>
          <a:srcRect t="1276" b="1276"/>
          <a:stretch>
            <a:fillRect/>
          </a:stretch>
        </p:blipFill>
        <p:spPr>
          <a:xfrm>
            <a:off x="429768" y="2205600"/>
            <a:ext cx="521208" cy="396118"/>
          </a:xfrm>
          <a:prstGeom prst="rect">
            <a:avLst/>
          </a:prstGeom>
          <a:noFill/>
          <a:ln>
            <a:noFill/>
          </a:ln>
        </p:spPr>
      </p:pic>
      <p:pic>
        <p:nvPicPr>
          <p:cNvPr id="2676" name="Google Shape;2676;p195"/>
          <p:cNvPicPr preferRelativeResize="0"/>
          <p:nvPr/>
        </p:nvPicPr>
        <p:blipFill rotWithShape="1">
          <a:blip r:embed="rId2"/>
          <a:srcRect t="1276" b="1276"/>
          <a:stretch>
            <a:fillRect/>
          </a:stretch>
        </p:blipFill>
        <p:spPr>
          <a:xfrm>
            <a:off x="429768" y="2755163"/>
            <a:ext cx="521208" cy="396119"/>
          </a:xfrm>
          <a:prstGeom prst="rect">
            <a:avLst/>
          </a:prstGeom>
          <a:noFill/>
          <a:ln>
            <a:noFill/>
          </a:ln>
        </p:spPr>
      </p:pic>
      <p:pic>
        <p:nvPicPr>
          <p:cNvPr id="2677" name="Google Shape;2677;p195"/>
          <p:cNvPicPr preferRelativeResize="0"/>
          <p:nvPr/>
        </p:nvPicPr>
        <p:blipFill rotWithShape="1">
          <a:blip r:embed="rId2"/>
          <a:srcRect t="1276" b="1276"/>
          <a:stretch>
            <a:fillRect/>
          </a:stretch>
        </p:blipFill>
        <p:spPr>
          <a:xfrm>
            <a:off x="429768" y="3277788"/>
            <a:ext cx="521208" cy="396118"/>
          </a:xfrm>
          <a:prstGeom prst="rect">
            <a:avLst/>
          </a:prstGeom>
          <a:noFill/>
          <a:ln>
            <a:noFill/>
          </a:ln>
        </p:spPr>
      </p:pic>
      <p:pic>
        <p:nvPicPr>
          <p:cNvPr id="2678" name="Google Shape;2678;p195"/>
          <p:cNvPicPr preferRelativeResize="0"/>
          <p:nvPr/>
        </p:nvPicPr>
        <p:blipFill rotWithShape="1">
          <a:blip r:embed="rId2"/>
          <a:srcRect t="1616" b="1616"/>
          <a:stretch>
            <a:fillRect/>
          </a:stretch>
        </p:blipFill>
        <p:spPr>
          <a:xfrm>
            <a:off x="429768" y="3794760"/>
            <a:ext cx="520980" cy="393192"/>
          </a:xfrm>
          <a:prstGeom prst="rect">
            <a:avLst/>
          </a:prstGeom>
          <a:noFill/>
          <a:ln>
            <a:noFill/>
          </a:ln>
        </p:spPr>
      </p:pic>
      <p:pic>
        <p:nvPicPr>
          <p:cNvPr id="2679" name="Google Shape;2679;p195"/>
          <p:cNvPicPr preferRelativeResize="0"/>
          <p:nvPr/>
        </p:nvPicPr>
        <p:blipFill rotWithShape="1">
          <a:blip r:embed="rId2"/>
          <a:srcRect t="1616" b="1616"/>
          <a:stretch>
            <a:fillRect/>
          </a:stretch>
        </p:blipFill>
        <p:spPr>
          <a:xfrm>
            <a:off x="429768" y="4343400"/>
            <a:ext cx="520980" cy="39319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2680"/>
        <p:cNvGrpSpPr/>
        <p:nvPr/>
      </p:nvGrpSpPr>
      <p:grpSpPr>
        <a:xfrm>
          <a:off x="0" y="0"/>
          <a:ext cx="0" cy="0"/>
          <a:chOff x="0" y="0"/>
          <a:chExt cx="0" cy="0"/>
        </a:xfrm>
      </p:grpSpPr>
      <p:sp>
        <p:nvSpPr>
          <p:cNvPr id="2681" name="Google Shape;2681;p1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2" name="Google Shape;2682;p1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3" name="Google Shape;2683;p1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84" name="Google Shape;2684;p1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685" name="Google Shape;2685;p1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6" name="Google Shape;2686;p1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7" name="Google Shape;2687;p1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1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9" name="Google Shape;2689;p1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1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1" name="Google Shape;2691;p1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1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3" name="Google Shape;2693;p1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1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5" name="Google Shape;2695;p1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1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7" name="Google Shape;2697;p1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1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9" name="Google Shape;2699;p1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1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1" name="Google Shape;2701;p1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1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03" name="Google Shape;2703;p196"/>
          <p:cNvPicPr preferRelativeResize="0"/>
          <p:nvPr/>
        </p:nvPicPr>
        <p:blipFill rotWithShape="1">
          <a:blip r:embed="rId2"/>
          <a:srcRect t="1830" b="1830"/>
          <a:stretch>
            <a:fillRect/>
          </a:stretch>
        </p:blipFill>
        <p:spPr>
          <a:xfrm>
            <a:off x="429768" y="1261872"/>
            <a:ext cx="475488" cy="361371"/>
          </a:xfrm>
          <a:prstGeom prst="rect">
            <a:avLst/>
          </a:prstGeom>
          <a:noFill/>
          <a:ln>
            <a:noFill/>
          </a:ln>
        </p:spPr>
      </p:pic>
      <p:pic>
        <p:nvPicPr>
          <p:cNvPr id="2704" name="Google Shape;2704;p196"/>
          <p:cNvPicPr preferRelativeResize="0"/>
          <p:nvPr/>
        </p:nvPicPr>
        <p:blipFill rotWithShape="1">
          <a:blip r:embed="rId3"/>
          <a:srcRect t="1047" b="1037"/>
          <a:stretch>
            <a:fillRect/>
          </a:stretch>
        </p:blipFill>
        <p:spPr>
          <a:xfrm>
            <a:off x="429768" y="1709928"/>
            <a:ext cx="475488" cy="361371"/>
          </a:xfrm>
          <a:prstGeom prst="rect">
            <a:avLst/>
          </a:prstGeom>
          <a:noFill/>
          <a:ln>
            <a:noFill/>
          </a:ln>
        </p:spPr>
      </p:pic>
      <p:pic>
        <p:nvPicPr>
          <p:cNvPr id="2705" name="Google Shape;2705;p196"/>
          <p:cNvPicPr preferRelativeResize="0"/>
          <p:nvPr/>
        </p:nvPicPr>
        <p:blipFill rotWithShape="1">
          <a:blip r:embed="rId2"/>
          <a:srcRect t="1830" b="1830"/>
          <a:stretch>
            <a:fillRect/>
          </a:stretch>
        </p:blipFill>
        <p:spPr>
          <a:xfrm>
            <a:off x="429768" y="2129247"/>
            <a:ext cx="475488" cy="361371"/>
          </a:xfrm>
          <a:prstGeom prst="rect">
            <a:avLst/>
          </a:prstGeom>
          <a:noFill/>
          <a:ln>
            <a:noFill/>
          </a:ln>
        </p:spPr>
      </p:pic>
      <p:pic>
        <p:nvPicPr>
          <p:cNvPr id="2706" name="Google Shape;2706;p196"/>
          <p:cNvPicPr preferRelativeResize="0"/>
          <p:nvPr/>
        </p:nvPicPr>
        <p:blipFill rotWithShape="1">
          <a:blip r:embed="rId3"/>
          <a:srcRect t="1047" b="1037"/>
          <a:stretch>
            <a:fillRect/>
          </a:stretch>
        </p:blipFill>
        <p:spPr>
          <a:xfrm>
            <a:off x="429768" y="2577303"/>
            <a:ext cx="475488" cy="361371"/>
          </a:xfrm>
          <a:prstGeom prst="rect">
            <a:avLst/>
          </a:prstGeom>
          <a:noFill/>
          <a:ln>
            <a:noFill/>
          </a:ln>
        </p:spPr>
      </p:pic>
      <p:pic>
        <p:nvPicPr>
          <p:cNvPr id="2707" name="Google Shape;2707;p196"/>
          <p:cNvPicPr preferRelativeResize="0"/>
          <p:nvPr/>
        </p:nvPicPr>
        <p:blipFill rotWithShape="1">
          <a:blip r:embed="rId2"/>
          <a:srcRect t="1830" b="1830"/>
          <a:stretch>
            <a:fillRect/>
          </a:stretch>
        </p:blipFill>
        <p:spPr>
          <a:xfrm>
            <a:off x="429768" y="2999232"/>
            <a:ext cx="475488" cy="361371"/>
          </a:xfrm>
          <a:prstGeom prst="rect">
            <a:avLst/>
          </a:prstGeom>
          <a:noFill/>
          <a:ln>
            <a:noFill/>
          </a:ln>
        </p:spPr>
      </p:pic>
      <p:pic>
        <p:nvPicPr>
          <p:cNvPr id="2708" name="Google Shape;2708;p196"/>
          <p:cNvPicPr preferRelativeResize="0"/>
          <p:nvPr/>
        </p:nvPicPr>
        <p:blipFill rotWithShape="1">
          <a:blip r:embed="rId3"/>
          <a:srcRect t="1047" b="1037"/>
          <a:stretch>
            <a:fillRect/>
          </a:stretch>
        </p:blipFill>
        <p:spPr>
          <a:xfrm>
            <a:off x="429768" y="3438144"/>
            <a:ext cx="475488" cy="361371"/>
          </a:xfrm>
          <a:prstGeom prst="rect">
            <a:avLst/>
          </a:prstGeom>
          <a:noFill/>
          <a:ln>
            <a:noFill/>
          </a:ln>
        </p:spPr>
      </p:pic>
      <p:pic>
        <p:nvPicPr>
          <p:cNvPr id="2709" name="Google Shape;2709;p196"/>
          <p:cNvPicPr preferRelativeResize="0"/>
          <p:nvPr/>
        </p:nvPicPr>
        <p:blipFill rotWithShape="1">
          <a:blip r:embed="rId2"/>
          <a:srcRect t="1830" b="1830"/>
          <a:stretch>
            <a:fillRect/>
          </a:stretch>
        </p:blipFill>
        <p:spPr>
          <a:xfrm>
            <a:off x="429768" y="3877056"/>
            <a:ext cx="475488" cy="361371"/>
          </a:xfrm>
          <a:prstGeom prst="rect">
            <a:avLst/>
          </a:prstGeom>
          <a:noFill/>
          <a:ln>
            <a:noFill/>
          </a:ln>
        </p:spPr>
      </p:pic>
      <p:pic>
        <p:nvPicPr>
          <p:cNvPr id="2710" name="Google Shape;2710;p196"/>
          <p:cNvPicPr preferRelativeResize="0"/>
          <p:nvPr/>
        </p:nvPicPr>
        <p:blipFill rotWithShape="1">
          <a:blip r:embed="rId3"/>
          <a:srcRect t="1047" b="1037"/>
          <a:stretch>
            <a:fillRect/>
          </a:stretch>
        </p:blipFill>
        <p:spPr>
          <a:xfrm>
            <a:off x="429768" y="4314663"/>
            <a:ext cx="475488" cy="3613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3. Class Slack Channel Name">
  <p:cSld name="CUSTOM_17_2_1_2_2">
    <p:spTree>
      <p:nvGrpSpPr>
        <p:cNvPr id="1" name="Shape 94"/>
        <p:cNvGrpSpPr/>
        <p:nvPr/>
      </p:nvGrpSpPr>
      <p:grpSpPr>
        <a:xfrm>
          <a:off x="0" y="0"/>
          <a:ext cx="0" cy="0"/>
          <a:chOff x="0" y="0"/>
          <a:chExt cx="0" cy="0"/>
        </a:xfrm>
      </p:grpSpPr>
      <p:pic>
        <p:nvPicPr>
          <p:cNvPr id="95" name="Google Shape;95;p18"/>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96" name="Google Shape;96;p18"/>
          <p:cNvSpPr txBox="1">
            <a:spLocks noGrp="1"/>
          </p:cNvSpPr>
          <p:nvPr>
            <p:ph type="title"/>
          </p:nvPr>
        </p:nvSpPr>
        <p:spPr>
          <a:xfrm>
            <a:off x="220125" y="2570225"/>
            <a:ext cx="8595300" cy="79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97" name="Google Shape;97;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98" name="Google Shape;98;p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99" name="Google Shape;99;p18"/>
          <p:cNvPicPr preferRelativeResize="0"/>
          <p:nvPr/>
        </p:nvPicPr>
        <p:blipFill>
          <a:blip r:embed="rId3"/>
          <a:stretch>
            <a:fillRect/>
          </a:stretch>
        </p:blipFill>
        <p:spPr>
          <a:xfrm>
            <a:off x="2871863" y="1489000"/>
            <a:ext cx="3400274" cy="86895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2711"/>
        <p:cNvGrpSpPr/>
        <p:nvPr/>
      </p:nvGrpSpPr>
      <p:grpSpPr>
        <a:xfrm>
          <a:off x="0" y="0"/>
          <a:ext cx="0" cy="0"/>
          <a:chOff x="0" y="0"/>
          <a:chExt cx="0" cy="0"/>
        </a:xfrm>
      </p:grpSpPr>
      <p:sp>
        <p:nvSpPr>
          <p:cNvPr id="2712" name="Google Shape;2712;p1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3" name="Google Shape;2713;p1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4" name="Google Shape;2714;p1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5" name="Google Shape;2715;p1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716" name="Google Shape;2716;p1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7" name="Google Shape;2717;p1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8" name="Google Shape;2718;p1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1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0" name="Google Shape;2720;p1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1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2" name="Google Shape;2722;p1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1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4" name="Google Shape;2724;p1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1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6" name="Google Shape;2726;p1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1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8" name="Google Shape;2728;p1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1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0" name="Google Shape;2730;p1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1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2" name="Google Shape;2732;p1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1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34" name="Google Shape;2734;p197"/>
          <p:cNvPicPr preferRelativeResize="0"/>
          <p:nvPr/>
        </p:nvPicPr>
        <p:blipFill rotWithShape="1">
          <a:blip r:embed="rId2"/>
          <a:srcRect t="1830" b="1830"/>
          <a:stretch>
            <a:fillRect/>
          </a:stretch>
        </p:blipFill>
        <p:spPr>
          <a:xfrm>
            <a:off x="429768" y="1261872"/>
            <a:ext cx="475488" cy="361371"/>
          </a:xfrm>
          <a:prstGeom prst="rect">
            <a:avLst/>
          </a:prstGeom>
          <a:noFill/>
          <a:ln>
            <a:noFill/>
          </a:ln>
        </p:spPr>
      </p:pic>
      <p:pic>
        <p:nvPicPr>
          <p:cNvPr id="2735" name="Google Shape;2735;p197"/>
          <p:cNvPicPr preferRelativeResize="0"/>
          <p:nvPr/>
        </p:nvPicPr>
        <p:blipFill rotWithShape="1">
          <a:blip r:embed="rId2"/>
          <a:srcRect t="1830" b="1830"/>
          <a:stretch>
            <a:fillRect/>
          </a:stretch>
        </p:blipFill>
        <p:spPr>
          <a:xfrm>
            <a:off x="429768" y="1709928"/>
            <a:ext cx="475488" cy="361371"/>
          </a:xfrm>
          <a:prstGeom prst="rect">
            <a:avLst/>
          </a:prstGeom>
          <a:noFill/>
          <a:ln>
            <a:noFill/>
          </a:ln>
        </p:spPr>
      </p:pic>
      <p:pic>
        <p:nvPicPr>
          <p:cNvPr id="2736" name="Google Shape;2736;p197"/>
          <p:cNvPicPr preferRelativeResize="0"/>
          <p:nvPr/>
        </p:nvPicPr>
        <p:blipFill rotWithShape="1">
          <a:blip r:embed="rId2"/>
          <a:srcRect t="1830" b="1830"/>
          <a:stretch>
            <a:fillRect/>
          </a:stretch>
        </p:blipFill>
        <p:spPr>
          <a:xfrm>
            <a:off x="429768" y="2129247"/>
            <a:ext cx="475488" cy="361371"/>
          </a:xfrm>
          <a:prstGeom prst="rect">
            <a:avLst/>
          </a:prstGeom>
          <a:noFill/>
          <a:ln>
            <a:noFill/>
          </a:ln>
        </p:spPr>
      </p:pic>
      <p:pic>
        <p:nvPicPr>
          <p:cNvPr id="2737" name="Google Shape;2737;p197"/>
          <p:cNvPicPr preferRelativeResize="0"/>
          <p:nvPr/>
        </p:nvPicPr>
        <p:blipFill rotWithShape="1">
          <a:blip r:embed="rId2"/>
          <a:srcRect t="1830" b="1830"/>
          <a:stretch>
            <a:fillRect/>
          </a:stretch>
        </p:blipFill>
        <p:spPr>
          <a:xfrm>
            <a:off x="429768" y="2577303"/>
            <a:ext cx="475488" cy="361371"/>
          </a:xfrm>
          <a:prstGeom prst="rect">
            <a:avLst/>
          </a:prstGeom>
          <a:noFill/>
          <a:ln>
            <a:noFill/>
          </a:ln>
        </p:spPr>
      </p:pic>
      <p:pic>
        <p:nvPicPr>
          <p:cNvPr id="2738" name="Google Shape;2738;p197"/>
          <p:cNvPicPr preferRelativeResize="0"/>
          <p:nvPr/>
        </p:nvPicPr>
        <p:blipFill rotWithShape="1">
          <a:blip r:embed="rId2"/>
          <a:srcRect t="1830" b="1830"/>
          <a:stretch>
            <a:fillRect/>
          </a:stretch>
        </p:blipFill>
        <p:spPr>
          <a:xfrm>
            <a:off x="429768" y="2999232"/>
            <a:ext cx="475488" cy="361371"/>
          </a:xfrm>
          <a:prstGeom prst="rect">
            <a:avLst/>
          </a:prstGeom>
          <a:noFill/>
          <a:ln>
            <a:noFill/>
          </a:ln>
        </p:spPr>
      </p:pic>
      <p:pic>
        <p:nvPicPr>
          <p:cNvPr id="2739" name="Google Shape;2739;p197"/>
          <p:cNvPicPr preferRelativeResize="0"/>
          <p:nvPr/>
        </p:nvPicPr>
        <p:blipFill rotWithShape="1">
          <a:blip r:embed="rId2"/>
          <a:srcRect t="1830" b="1830"/>
          <a:stretch>
            <a:fillRect/>
          </a:stretch>
        </p:blipFill>
        <p:spPr>
          <a:xfrm>
            <a:off x="429768" y="3438144"/>
            <a:ext cx="475488" cy="361371"/>
          </a:xfrm>
          <a:prstGeom prst="rect">
            <a:avLst/>
          </a:prstGeom>
          <a:noFill/>
          <a:ln>
            <a:noFill/>
          </a:ln>
        </p:spPr>
      </p:pic>
      <p:pic>
        <p:nvPicPr>
          <p:cNvPr id="2740" name="Google Shape;2740;p197"/>
          <p:cNvPicPr preferRelativeResize="0"/>
          <p:nvPr/>
        </p:nvPicPr>
        <p:blipFill rotWithShape="1">
          <a:blip r:embed="rId2"/>
          <a:srcRect t="1830" b="1830"/>
          <a:stretch>
            <a:fillRect/>
          </a:stretch>
        </p:blipFill>
        <p:spPr>
          <a:xfrm>
            <a:off x="429768" y="3877056"/>
            <a:ext cx="475488" cy="361371"/>
          </a:xfrm>
          <a:prstGeom prst="rect">
            <a:avLst/>
          </a:prstGeom>
          <a:noFill/>
          <a:ln>
            <a:noFill/>
          </a:ln>
        </p:spPr>
      </p:pic>
      <p:pic>
        <p:nvPicPr>
          <p:cNvPr id="2741" name="Google Shape;2741;p197"/>
          <p:cNvPicPr preferRelativeResize="0"/>
          <p:nvPr/>
        </p:nvPicPr>
        <p:blipFill rotWithShape="1">
          <a:blip r:embed="rId2"/>
          <a:srcRect t="1830" b="1830"/>
          <a:stretch>
            <a:fillRect/>
          </a:stretch>
        </p:blipFill>
        <p:spPr>
          <a:xfrm>
            <a:off x="429768" y="4314663"/>
            <a:ext cx="475488" cy="3613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2742"/>
        <p:cNvGrpSpPr/>
        <p:nvPr/>
      </p:nvGrpSpPr>
      <p:grpSpPr>
        <a:xfrm>
          <a:off x="0" y="0"/>
          <a:ext cx="0" cy="0"/>
          <a:chOff x="0" y="0"/>
          <a:chExt cx="0" cy="0"/>
        </a:xfrm>
      </p:grpSpPr>
      <p:sp>
        <p:nvSpPr>
          <p:cNvPr id="2743" name="Google Shape;2743;p1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45" name="Google Shape;2745;p1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6" name="Google Shape;2746;p1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747" name="Google Shape;2747;p1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8" name="Google Shape;2748;p1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9" name="Google Shape;2749;p1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1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1" name="Google Shape;2751;p1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1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3" name="Google Shape;2753;p1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1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5" name="Google Shape;2755;p1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1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7" name="Google Shape;2757;p1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1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9" name="Google Shape;2759;p1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1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1" name="Google Shape;2761;p1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1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3" name="Google Shape;2763;p1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1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65" name="Google Shape;2765;p198"/>
          <p:cNvPicPr preferRelativeResize="0"/>
          <p:nvPr/>
        </p:nvPicPr>
        <p:blipFill rotWithShape="1">
          <a:blip r:embed="rId2"/>
          <a:srcRect t="2552" b="2561"/>
          <a:stretch>
            <a:fillRect/>
          </a:stretch>
        </p:blipFill>
        <p:spPr>
          <a:xfrm>
            <a:off x="429768" y="1261872"/>
            <a:ext cx="475488" cy="361371"/>
          </a:xfrm>
          <a:prstGeom prst="rect">
            <a:avLst/>
          </a:prstGeom>
          <a:noFill/>
          <a:ln>
            <a:noFill/>
          </a:ln>
        </p:spPr>
      </p:pic>
      <p:pic>
        <p:nvPicPr>
          <p:cNvPr id="2766" name="Google Shape;2766;p198"/>
          <p:cNvPicPr preferRelativeResize="0"/>
          <p:nvPr/>
        </p:nvPicPr>
        <p:blipFill rotWithShape="1">
          <a:blip r:embed="rId2"/>
          <a:srcRect t="2552" b="2561"/>
          <a:stretch>
            <a:fillRect/>
          </a:stretch>
        </p:blipFill>
        <p:spPr>
          <a:xfrm>
            <a:off x="429768" y="1709928"/>
            <a:ext cx="475488" cy="361371"/>
          </a:xfrm>
          <a:prstGeom prst="rect">
            <a:avLst/>
          </a:prstGeom>
          <a:noFill/>
          <a:ln>
            <a:noFill/>
          </a:ln>
        </p:spPr>
      </p:pic>
      <p:pic>
        <p:nvPicPr>
          <p:cNvPr id="2767" name="Google Shape;2767;p198"/>
          <p:cNvPicPr preferRelativeResize="0"/>
          <p:nvPr/>
        </p:nvPicPr>
        <p:blipFill rotWithShape="1">
          <a:blip r:embed="rId2"/>
          <a:srcRect t="2552" b="2561"/>
          <a:stretch>
            <a:fillRect/>
          </a:stretch>
        </p:blipFill>
        <p:spPr>
          <a:xfrm>
            <a:off x="429768" y="2129247"/>
            <a:ext cx="475488" cy="361371"/>
          </a:xfrm>
          <a:prstGeom prst="rect">
            <a:avLst/>
          </a:prstGeom>
          <a:noFill/>
          <a:ln>
            <a:noFill/>
          </a:ln>
        </p:spPr>
      </p:pic>
      <p:pic>
        <p:nvPicPr>
          <p:cNvPr id="2768" name="Google Shape;2768;p198"/>
          <p:cNvPicPr preferRelativeResize="0"/>
          <p:nvPr/>
        </p:nvPicPr>
        <p:blipFill rotWithShape="1">
          <a:blip r:embed="rId2"/>
          <a:srcRect t="2552" b="2561"/>
          <a:stretch>
            <a:fillRect/>
          </a:stretch>
        </p:blipFill>
        <p:spPr>
          <a:xfrm>
            <a:off x="429768" y="2577303"/>
            <a:ext cx="475488" cy="361371"/>
          </a:xfrm>
          <a:prstGeom prst="rect">
            <a:avLst/>
          </a:prstGeom>
          <a:noFill/>
          <a:ln>
            <a:noFill/>
          </a:ln>
        </p:spPr>
      </p:pic>
      <p:pic>
        <p:nvPicPr>
          <p:cNvPr id="2769" name="Google Shape;2769;p198"/>
          <p:cNvPicPr preferRelativeResize="0"/>
          <p:nvPr/>
        </p:nvPicPr>
        <p:blipFill rotWithShape="1">
          <a:blip r:embed="rId2"/>
          <a:srcRect t="2552" b="2561"/>
          <a:stretch>
            <a:fillRect/>
          </a:stretch>
        </p:blipFill>
        <p:spPr>
          <a:xfrm>
            <a:off x="429768" y="2999232"/>
            <a:ext cx="475488" cy="361371"/>
          </a:xfrm>
          <a:prstGeom prst="rect">
            <a:avLst/>
          </a:prstGeom>
          <a:noFill/>
          <a:ln>
            <a:noFill/>
          </a:ln>
        </p:spPr>
      </p:pic>
      <p:pic>
        <p:nvPicPr>
          <p:cNvPr id="2770" name="Google Shape;2770;p198"/>
          <p:cNvPicPr preferRelativeResize="0"/>
          <p:nvPr/>
        </p:nvPicPr>
        <p:blipFill rotWithShape="1">
          <a:blip r:embed="rId2"/>
          <a:srcRect t="2552" b="2561"/>
          <a:stretch>
            <a:fillRect/>
          </a:stretch>
        </p:blipFill>
        <p:spPr>
          <a:xfrm>
            <a:off x="429768" y="3438144"/>
            <a:ext cx="475488" cy="361371"/>
          </a:xfrm>
          <a:prstGeom prst="rect">
            <a:avLst/>
          </a:prstGeom>
          <a:noFill/>
          <a:ln>
            <a:noFill/>
          </a:ln>
        </p:spPr>
      </p:pic>
      <p:pic>
        <p:nvPicPr>
          <p:cNvPr id="2771" name="Google Shape;2771;p198"/>
          <p:cNvPicPr preferRelativeResize="0"/>
          <p:nvPr/>
        </p:nvPicPr>
        <p:blipFill rotWithShape="1">
          <a:blip r:embed="rId2"/>
          <a:srcRect t="2552" b="2561"/>
          <a:stretch>
            <a:fillRect/>
          </a:stretch>
        </p:blipFill>
        <p:spPr>
          <a:xfrm>
            <a:off x="429768" y="3877056"/>
            <a:ext cx="475488" cy="361371"/>
          </a:xfrm>
          <a:prstGeom prst="rect">
            <a:avLst/>
          </a:prstGeom>
          <a:noFill/>
          <a:ln>
            <a:noFill/>
          </a:ln>
        </p:spPr>
      </p:pic>
      <p:pic>
        <p:nvPicPr>
          <p:cNvPr id="2772" name="Google Shape;2772;p198"/>
          <p:cNvPicPr preferRelativeResize="0"/>
          <p:nvPr/>
        </p:nvPicPr>
        <p:blipFill rotWithShape="1">
          <a:blip r:embed="rId2"/>
          <a:srcRect t="2552" b="2561"/>
          <a:stretch>
            <a:fillRect/>
          </a:stretch>
        </p:blipFill>
        <p:spPr>
          <a:xfrm>
            <a:off x="429768" y="4314663"/>
            <a:ext cx="475488" cy="3613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2773"/>
        <p:cNvGrpSpPr/>
        <p:nvPr/>
      </p:nvGrpSpPr>
      <p:grpSpPr>
        <a:xfrm>
          <a:off x="0" y="0"/>
          <a:ext cx="0" cy="0"/>
          <a:chOff x="0" y="0"/>
          <a:chExt cx="0" cy="0"/>
        </a:xfrm>
      </p:grpSpPr>
      <p:sp>
        <p:nvSpPr>
          <p:cNvPr id="2774" name="Google Shape;2774;p1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5" name="Google Shape;2775;p1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76" name="Google Shape;2776;p1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77" name="Google Shape;2777;p1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778" name="Google Shape;2778;p1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79" name="Google Shape;2779;p1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0" name="Google Shape;2780;p1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1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2" name="Google Shape;2782;p1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1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4" name="Google Shape;2784;p1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1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1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8" name="Google Shape;2788;p1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1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0" name="Google Shape;2790;p1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1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2" name="Google Shape;2792;p1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1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4" name="Google Shape;2794;p1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1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96" name="Google Shape;2796;p199"/>
          <p:cNvPicPr preferRelativeResize="0"/>
          <p:nvPr/>
        </p:nvPicPr>
        <p:blipFill rotWithShape="1">
          <a:blip r:embed="rId2"/>
          <a:srcRect t="1276" b="1276"/>
          <a:stretch>
            <a:fillRect/>
          </a:stretch>
        </p:blipFill>
        <p:spPr>
          <a:xfrm>
            <a:off x="429768" y="1261872"/>
            <a:ext cx="475488" cy="361371"/>
          </a:xfrm>
          <a:prstGeom prst="rect">
            <a:avLst/>
          </a:prstGeom>
          <a:noFill/>
          <a:ln>
            <a:noFill/>
          </a:ln>
        </p:spPr>
      </p:pic>
      <p:pic>
        <p:nvPicPr>
          <p:cNvPr id="2797" name="Google Shape;2797;p199"/>
          <p:cNvPicPr preferRelativeResize="0"/>
          <p:nvPr/>
        </p:nvPicPr>
        <p:blipFill rotWithShape="1">
          <a:blip r:embed="rId2"/>
          <a:srcRect t="1276" b="1276"/>
          <a:stretch>
            <a:fillRect/>
          </a:stretch>
        </p:blipFill>
        <p:spPr>
          <a:xfrm>
            <a:off x="429768" y="1709928"/>
            <a:ext cx="475488" cy="361371"/>
          </a:xfrm>
          <a:prstGeom prst="rect">
            <a:avLst/>
          </a:prstGeom>
          <a:noFill/>
          <a:ln>
            <a:noFill/>
          </a:ln>
        </p:spPr>
      </p:pic>
      <p:pic>
        <p:nvPicPr>
          <p:cNvPr id="2798" name="Google Shape;2798;p199"/>
          <p:cNvPicPr preferRelativeResize="0"/>
          <p:nvPr/>
        </p:nvPicPr>
        <p:blipFill rotWithShape="1">
          <a:blip r:embed="rId2"/>
          <a:srcRect t="1276" b="1276"/>
          <a:stretch>
            <a:fillRect/>
          </a:stretch>
        </p:blipFill>
        <p:spPr>
          <a:xfrm>
            <a:off x="429768" y="2129247"/>
            <a:ext cx="475488" cy="361371"/>
          </a:xfrm>
          <a:prstGeom prst="rect">
            <a:avLst/>
          </a:prstGeom>
          <a:noFill/>
          <a:ln>
            <a:noFill/>
          </a:ln>
        </p:spPr>
      </p:pic>
      <p:pic>
        <p:nvPicPr>
          <p:cNvPr id="2799" name="Google Shape;2799;p199"/>
          <p:cNvPicPr preferRelativeResize="0"/>
          <p:nvPr/>
        </p:nvPicPr>
        <p:blipFill rotWithShape="1">
          <a:blip r:embed="rId2"/>
          <a:srcRect t="1276" b="1276"/>
          <a:stretch>
            <a:fillRect/>
          </a:stretch>
        </p:blipFill>
        <p:spPr>
          <a:xfrm>
            <a:off x="429768" y="2577303"/>
            <a:ext cx="475488" cy="361371"/>
          </a:xfrm>
          <a:prstGeom prst="rect">
            <a:avLst/>
          </a:prstGeom>
          <a:noFill/>
          <a:ln>
            <a:noFill/>
          </a:ln>
        </p:spPr>
      </p:pic>
      <p:pic>
        <p:nvPicPr>
          <p:cNvPr id="2800" name="Google Shape;2800;p199"/>
          <p:cNvPicPr preferRelativeResize="0"/>
          <p:nvPr/>
        </p:nvPicPr>
        <p:blipFill rotWithShape="1">
          <a:blip r:embed="rId2"/>
          <a:srcRect t="1276" b="1276"/>
          <a:stretch>
            <a:fillRect/>
          </a:stretch>
        </p:blipFill>
        <p:spPr>
          <a:xfrm>
            <a:off x="429768" y="2999232"/>
            <a:ext cx="475488" cy="361371"/>
          </a:xfrm>
          <a:prstGeom prst="rect">
            <a:avLst/>
          </a:prstGeom>
          <a:noFill/>
          <a:ln>
            <a:noFill/>
          </a:ln>
        </p:spPr>
      </p:pic>
      <p:pic>
        <p:nvPicPr>
          <p:cNvPr id="2801" name="Google Shape;2801;p199"/>
          <p:cNvPicPr preferRelativeResize="0"/>
          <p:nvPr/>
        </p:nvPicPr>
        <p:blipFill rotWithShape="1">
          <a:blip r:embed="rId2"/>
          <a:srcRect t="1276" b="1276"/>
          <a:stretch>
            <a:fillRect/>
          </a:stretch>
        </p:blipFill>
        <p:spPr>
          <a:xfrm>
            <a:off x="429768" y="3438144"/>
            <a:ext cx="475488" cy="361371"/>
          </a:xfrm>
          <a:prstGeom prst="rect">
            <a:avLst/>
          </a:prstGeom>
          <a:noFill/>
          <a:ln>
            <a:noFill/>
          </a:ln>
        </p:spPr>
      </p:pic>
      <p:pic>
        <p:nvPicPr>
          <p:cNvPr id="2802" name="Google Shape;2802;p199"/>
          <p:cNvPicPr preferRelativeResize="0"/>
          <p:nvPr/>
        </p:nvPicPr>
        <p:blipFill rotWithShape="1">
          <a:blip r:embed="rId2"/>
          <a:srcRect t="1276" b="1276"/>
          <a:stretch>
            <a:fillRect/>
          </a:stretch>
        </p:blipFill>
        <p:spPr>
          <a:xfrm>
            <a:off x="429768" y="3877056"/>
            <a:ext cx="475488" cy="361371"/>
          </a:xfrm>
          <a:prstGeom prst="rect">
            <a:avLst/>
          </a:prstGeom>
          <a:noFill/>
          <a:ln>
            <a:noFill/>
          </a:ln>
        </p:spPr>
      </p:pic>
      <p:pic>
        <p:nvPicPr>
          <p:cNvPr id="2803" name="Google Shape;2803;p199"/>
          <p:cNvPicPr preferRelativeResize="0"/>
          <p:nvPr/>
        </p:nvPicPr>
        <p:blipFill rotWithShape="1">
          <a:blip r:embed="rId2"/>
          <a:srcRect t="1276" b="1276"/>
          <a:stretch>
            <a:fillRect/>
          </a:stretch>
        </p:blipFill>
        <p:spPr>
          <a:xfrm>
            <a:off x="429768" y="4314663"/>
            <a:ext cx="475488" cy="3613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804"/>
        <p:cNvGrpSpPr/>
        <p:nvPr/>
      </p:nvGrpSpPr>
      <p:grpSpPr>
        <a:xfrm>
          <a:off x="0" y="0"/>
          <a:ext cx="0" cy="0"/>
          <a:chOff x="0" y="0"/>
          <a:chExt cx="0" cy="0"/>
        </a:xfrm>
      </p:grpSpPr>
      <p:pic>
        <p:nvPicPr>
          <p:cNvPr id="2805" name="Google Shape;2805;p200"/>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2806" name="Google Shape;2806;p2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7" name="Google Shape;2807;p2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2808" name="Google Shape;2808;p2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09" name="Google Shape;2809;p200"/>
          <p:cNvPicPr preferRelativeResize="0"/>
          <p:nvPr/>
        </p:nvPicPr>
        <p:blipFill>
          <a:blip r:embed="rId3"/>
          <a:stretch>
            <a:fillRect/>
          </a:stretch>
        </p:blipFill>
        <p:spPr>
          <a:xfrm>
            <a:off x="827549" y="769725"/>
            <a:ext cx="7488902" cy="1856625"/>
          </a:xfrm>
          <a:prstGeom prst="rect">
            <a:avLst/>
          </a:prstGeom>
          <a:noFill/>
          <a:ln>
            <a:noFill/>
          </a:ln>
        </p:spPr>
      </p:pic>
      <p:sp>
        <p:nvSpPr>
          <p:cNvPr id="2810" name="Google Shape;2810;p2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GB"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811" name="Google Shape;2811;p2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812"/>
        <p:cNvGrpSpPr/>
        <p:nvPr/>
      </p:nvGrpSpPr>
      <p:grpSpPr>
        <a:xfrm>
          <a:off x="0" y="0"/>
          <a:ext cx="0" cy="0"/>
          <a:chOff x="0" y="0"/>
          <a:chExt cx="0" cy="0"/>
        </a:xfrm>
      </p:grpSpPr>
      <p:pic>
        <p:nvPicPr>
          <p:cNvPr id="2813" name="Google Shape;2813;p201"/>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2814" name="Google Shape;2814;p2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2815" name="Google Shape;2815;p2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6" name="Google Shape;2816;p2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600">
                <a:latin typeface="Roboto Medium"/>
                <a:ea typeface="Roboto Medium"/>
                <a:cs typeface="Roboto Medium"/>
                <a:sym typeface="Roboto Medium"/>
              </a:rPr>
              <a:t>Time’s Up! </a:t>
            </a:r>
            <a:r>
              <a:rPr lang="en-GB"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817" name="Google Shape;2817;p201"/>
          <p:cNvPicPr preferRelativeResize="0"/>
          <p:nvPr/>
        </p:nvPicPr>
        <p:blipFill>
          <a:blip r:embed="rId3"/>
          <a:stretch>
            <a:fillRect/>
          </a:stretch>
        </p:blipFill>
        <p:spPr>
          <a:xfrm>
            <a:off x="3960959" y="1143000"/>
            <a:ext cx="1222082" cy="1638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818"/>
        <p:cNvGrpSpPr/>
        <p:nvPr/>
      </p:nvGrpSpPr>
      <p:grpSpPr>
        <a:xfrm>
          <a:off x="0" y="0"/>
          <a:ext cx="0" cy="0"/>
          <a:chOff x="0" y="0"/>
          <a:chExt cx="0" cy="0"/>
        </a:xfrm>
      </p:grpSpPr>
      <p:pic>
        <p:nvPicPr>
          <p:cNvPr id="2819" name="Google Shape;2819;p202"/>
          <p:cNvPicPr preferRelativeResize="0"/>
          <p:nvPr/>
        </p:nvPicPr>
        <p:blipFill>
          <a:blip r:embed="rId2"/>
          <a:stretch>
            <a:fillRect/>
          </a:stretch>
        </p:blipFill>
        <p:spPr>
          <a:xfrm>
            <a:off x="0" y="0"/>
            <a:ext cx="9143971" cy="5143500"/>
          </a:xfrm>
          <a:prstGeom prst="rect">
            <a:avLst/>
          </a:prstGeom>
          <a:noFill/>
          <a:ln>
            <a:noFill/>
          </a:ln>
        </p:spPr>
      </p:pic>
      <p:sp>
        <p:nvSpPr>
          <p:cNvPr id="2820" name="Google Shape;2820;p2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821" name="Google Shape;2821;p2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2822" name="Google Shape;2822;p2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823"/>
        <p:cNvGrpSpPr/>
        <p:nvPr/>
      </p:nvGrpSpPr>
      <p:grpSpPr>
        <a:xfrm>
          <a:off x="0" y="0"/>
          <a:ext cx="0" cy="0"/>
          <a:chOff x="0" y="0"/>
          <a:chExt cx="0" cy="0"/>
        </a:xfrm>
      </p:grpSpPr>
      <p:pic>
        <p:nvPicPr>
          <p:cNvPr id="2824" name="Google Shape;2824;p203"/>
          <p:cNvPicPr preferRelativeResize="0"/>
          <p:nvPr/>
        </p:nvPicPr>
        <p:blipFill rotWithShape="1">
          <a:blip r:embed="rId2"/>
          <a:srcRect/>
          <a:stretch>
            <a:fillRect/>
          </a:stretch>
        </p:blipFill>
        <p:spPr>
          <a:xfrm>
            <a:off x="0" y="0"/>
            <a:ext cx="9143971" cy="5143500"/>
          </a:xfrm>
          <a:prstGeom prst="rect">
            <a:avLst/>
          </a:prstGeom>
          <a:noFill/>
          <a:ln>
            <a:noFill/>
          </a:ln>
        </p:spPr>
      </p:pic>
      <p:sp>
        <p:nvSpPr>
          <p:cNvPr id="2825" name="Google Shape;2825;p2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826" name="Google Shape;2826;p2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2827" name="Google Shape;2827;p2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828"/>
        <p:cNvGrpSpPr/>
        <p:nvPr/>
      </p:nvGrpSpPr>
      <p:grpSpPr>
        <a:xfrm>
          <a:off x="0" y="0"/>
          <a:ext cx="0" cy="0"/>
          <a:chOff x="0" y="0"/>
          <a:chExt cx="0" cy="0"/>
        </a:xfrm>
      </p:grpSpPr>
      <p:pic>
        <p:nvPicPr>
          <p:cNvPr id="2829" name="Google Shape;2829;p204"/>
          <p:cNvPicPr preferRelativeResize="0"/>
          <p:nvPr/>
        </p:nvPicPr>
        <p:blipFill rotWithShape="1">
          <a:blip r:embed="rId2"/>
          <a:srcRect/>
          <a:stretch>
            <a:fillRect/>
          </a:stretch>
        </p:blipFill>
        <p:spPr>
          <a:xfrm>
            <a:off x="-25" y="-14"/>
            <a:ext cx="9144000" cy="5143513"/>
          </a:xfrm>
          <a:prstGeom prst="rect">
            <a:avLst/>
          </a:prstGeom>
          <a:noFill/>
          <a:ln>
            <a:noFill/>
          </a:ln>
        </p:spPr>
      </p:pic>
      <p:sp>
        <p:nvSpPr>
          <p:cNvPr id="2830" name="Google Shape;2830;p2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2831" name="Google Shape;2831;p20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2832" name="Google Shape;2832;p20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GB"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833" name="Google Shape;2833;p20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834" name="Google Shape;2834;p20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20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836"/>
        <p:cNvGrpSpPr/>
        <p:nvPr/>
      </p:nvGrpSpPr>
      <p:grpSpPr>
        <a:xfrm>
          <a:off x="0" y="0"/>
          <a:ext cx="0" cy="0"/>
          <a:chOff x="0" y="0"/>
          <a:chExt cx="0" cy="0"/>
        </a:xfrm>
      </p:grpSpPr>
      <p:pic>
        <p:nvPicPr>
          <p:cNvPr id="2837" name="Google Shape;2837;p205"/>
          <p:cNvPicPr preferRelativeResize="0"/>
          <p:nvPr/>
        </p:nvPicPr>
        <p:blipFill rotWithShape="1">
          <a:blip r:embed="rId2"/>
          <a:srcRect/>
          <a:stretch>
            <a:fillRect/>
          </a:stretch>
        </p:blipFill>
        <p:spPr>
          <a:xfrm>
            <a:off x="-25" y="-14"/>
            <a:ext cx="9144000" cy="5143513"/>
          </a:xfrm>
          <a:prstGeom prst="rect">
            <a:avLst/>
          </a:prstGeom>
          <a:noFill/>
          <a:ln>
            <a:noFill/>
          </a:ln>
        </p:spPr>
      </p:pic>
      <p:sp>
        <p:nvSpPr>
          <p:cNvPr id="2838" name="Google Shape;2838;p2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
        <p:nvSpPr>
          <p:cNvPr id="2839" name="Google Shape;2839;p20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GB"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840" name="Google Shape;2840;p20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841" name="Google Shape;2841;p20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20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20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2844"/>
        <p:cNvGrpSpPr/>
        <p:nvPr/>
      </p:nvGrpSpPr>
      <p:grpSpPr>
        <a:xfrm>
          <a:off x="0" y="0"/>
          <a:ext cx="0" cy="0"/>
          <a:chOff x="0" y="0"/>
          <a:chExt cx="0" cy="0"/>
        </a:xfrm>
      </p:grpSpPr>
      <p:pic>
        <p:nvPicPr>
          <p:cNvPr id="2845" name="Google Shape;2845;p206"/>
          <p:cNvPicPr preferRelativeResize="0"/>
          <p:nvPr/>
        </p:nvPicPr>
        <p:blipFill>
          <a:blip r:embed="rId2"/>
          <a:stretch>
            <a:fillRect/>
          </a:stretch>
        </p:blipFill>
        <p:spPr>
          <a:xfrm>
            <a:off x="0" y="0"/>
            <a:ext cx="9144010" cy="5143500"/>
          </a:xfrm>
          <a:prstGeom prst="rect">
            <a:avLst/>
          </a:prstGeom>
          <a:noFill/>
          <a:ln>
            <a:noFill/>
          </a:ln>
        </p:spPr>
      </p:pic>
      <p:sp>
        <p:nvSpPr>
          <p:cNvPr id="2846" name="Google Shape;2846;p20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2847" name="Google Shape;2847;p2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0"/>
        <p:cNvGrpSpPr/>
        <p:nvPr/>
      </p:nvGrpSpPr>
      <p:grpSpPr>
        <a:xfrm>
          <a:off x="0" y="0"/>
          <a:ext cx="0" cy="0"/>
          <a:chOff x="0" y="0"/>
          <a:chExt cx="0" cy="0"/>
        </a:xfrm>
      </p:grpSpPr>
      <p:pic>
        <p:nvPicPr>
          <p:cNvPr id="101" name="Google Shape;101;p19"/>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102" name="Google Shape;102;p19"/>
          <p:cNvSpPr txBox="1">
            <a:spLocks noGrp="1"/>
          </p:cNvSpPr>
          <p:nvPr>
            <p:ph type="title"/>
          </p:nvPr>
        </p:nvSpPr>
        <p:spPr>
          <a:xfrm>
            <a:off x="2544050" y="1545675"/>
            <a:ext cx="5770200" cy="2430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 name="Google Shape;103;p19"/>
          <p:cNvPicPr preferRelativeResize="0"/>
          <p:nvPr/>
        </p:nvPicPr>
        <p:blipFill rotWithShape="1">
          <a:blip r:embed="rId3"/>
          <a:srcRect l="139" r="149"/>
          <a:stretch>
            <a:fillRect/>
          </a:stretch>
        </p:blipFill>
        <p:spPr>
          <a:xfrm>
            <a:off x="1258175" y="1332825"/>
            <a:ext cx="1371601" cy="2002535"/>
          </a:xfrm>
          <a:prstGeom prst="rect">
            <a:avLst/>
          </a:prstGeom>
          <a:noFill/>
          <a:ln>
            <a:noFill/>
          </a:ln>
        </p:spPr>
      </p:pic>
      <p:sp>
        <p:nvSpPr>
          <p:cNvPr id="104" name="Google Shape;10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05" name="Google Shape;105;p1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848"/>
        <p:cNvGrpSpPr/>
        <p:nvPr/>
      </p:nvGrpSpPr>
      <p:grpSpPr>
        <a:xfrm>
          <a:off x="0" y="0"/>
          <a:ext cx="0" cy="0"/>
          <a:chOff x="0" y="0"/>
          <a:chExt cx="0" cy="0"/>
        </a:xfrm>
      </p:grpSpPr>
      <p:pic>
        <p:nvPicPr>
          <p:cNvPr id="2849" name="Google Shape;2849;p207"/>
          <p:cNvPicPr preferRelativeResize="0"/>
          <p:nvPr/>
        </p:nvPicPr>
        <p:blipFill>
          <a:blip r:embed="rId2"/>
          <a:stretch>
            <a:fillRect/>
          </a:stretch>
        </p:blipFill>
        <p:spPr>
          <a:xfrm>
            <a:off x="1844424" y="592950"/>
            <a:ext cx="6841375" cy="4364250"/>
          </a:xfrm>
          <a:prstGeom prst="rect">
            <a:avLst/>
          </a:prstGeom>
          <a:noFill/>
          <a:ln>
            <a:noFill/>
          </a:ln>
        </p:spPr>
      </p:pic>
      <p:sp>
        <p:nvSpPr>
          <p:cNvPr id="2850" name="Google Shape;2850;p20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2851" name="Google Shape;2851;p2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852"/>
        <p:cNvGrpSpPr/>
        <p:nvPr/>
      </p:nvGrpSpPr>
      <p:grpSpPr>
        <a:xfrm>
          <a:off x="0" y="0"/>
          <a:ext cx="0" cy="0"/>
          <a:chOff x="0" y="0"/>
          <a:chExt cx="0" cy="0"/>
        </a:xfrm>
      </p:grpSpPr>
      <p:sp>
        <p:nvSpPr>
          <p:cNvPr id="2853" name="Google Shape;2853;p208"/>
          <p:cNvSpPr txBox="1">
            <a:spLocks noGrp="1"/>
          </p:cNvSpPr>
          <p:nvPr>
            <p:ph type="sldNum" idx="12"/>
          </p:nvPr>
        </p:nvSpPr>
        <p:spPr>
          <a:xfrm>
            <a:off x="8229600" y="4923557"/>
            <a:ext cx="914400" cy="219900"/>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6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
        <p:nvSpPr>
          <p:cNvPr id="2854" name="Google Shape;2854;p208"/>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panose="020B0604020202090204"/>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2855" name="Google Shape;2855;p208"/>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1371600" marR="0" lvl="2"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10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90000"/>
              </a:lnSpc>
              <a:spcBef>
                <a:spcPts val="9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p:txBody>
      </p:sp>
      <p:sp>
        <p:nvSpPr>
          <p:cNvPr id="2856" name="Google Shape;2856;p208"/>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panose="020B0604020202090204"/>
              <a:buNone/>
              <a:defRPr sz="2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857" name="Google Shape;2857;p208"/>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panose="020B0604020202090204"/>
              <a:buNone/>
              <a:defRPr sz="17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panose="020B0604020202090204"/>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0"/>
        <p:cNvGrpSpPr/>
        <p:nvPr/>
      </p:nvGrpSpPr>
      <p:grpSpPr>
        <a:xfrm>
          <a:off x="0" y="0"/>
          <a:ext cx="0" cy="0"/>
          <a:chOff x="0" y="0"/>
          <a:chExt cx="0" cy="0"/>
        </a:xfrm>
      </p:grpSpPr>
      <p:sp>
        <p:nvSpPr>
          <p:cNvPr id="111" name="Google Shape;111;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12" name="Google Shape;112;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13" name="Google Shape;11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16" name="Google Shape;11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120" name="Google Shape;12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124" name="Google Shape;124;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125" name="Google Shape;12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132" name="Google Shape;13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5" name="Google Shape;13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sp>
        <p:nvSpPr>
          <p:cNvPr id="137" name="Google Shape;137;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139" name="Google Shape;139;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0" name="Google Shape;140;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141" name="Google Shape;14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p:txBody>
      </p:sp>
      <p:sp>
        <p:nvSpPr>
          <p:cNvPr id="144" name="Google Shape;1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5"/>
        <p:cNvGrpSpPr/>
        <p:nvPr/>
      </p:nvGrpSpPr>
      <p:grpSpPr>
        <a:xfrm>
          <a:off x="0" y="0"/>
          <a:ext cx="0" cy="0"/>
          <a:chOff x="0" y="0"/>
          <a:chExt cx="0" cy="0"/>
        </a:xfrm>
      </p:grpSpPr>
      <p:sp>
        <p:nvSpPr>
          <p:cNvPr id="146" name="Google Shape;146;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7" name="Google Shape;147;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p:txBody>
      </p:sp>
      <p:sp>
        <p:nvSpPr>
          <p:cNvPr id="148" name="Google Shape;14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49"/>
        <p:cNvGrpSpPr/>
        <p:nvPr/>
      </p:nvGrpSpPr>
      <p:grpSpPr>
        <a:xfrm>
          <a:off x="0" y="0"/>
          <a:ext cx="0" cy="0"/>
          <a:chOff x="0" y="0"/>
          <a:chExt cx="0" cy="0"/>
        </a:xfrm>
      </p:grpSpPr>
      <p:sp>
        <p:nvSpPr>
          <p:cNvPr id="150" name="Google Shape;15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666750" y="862013"/>
            <a:ext cx="7810500" cy="17430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Helvetica Neue" panose="02000503000000020004"/>
              <a:buNone/>
              <a:defRPr sz="42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1pPr>
            <a:lvl2pPr marR="0" lvl="1" algn="ctr" rtl="0">
              <a:lnSpc>
                <a:spcPct val="100000"/>
              </a:lnSpc>
              <a:spcBef>
                <a:spcPts val="0"/>
              </a:spcBef>
              <a:spcAft>
                <a:spcPts val="0"/>
              </a:spcAft>
              <a:buClr>
                <a:srgbClr val="000000"/>
              </a:buClr>
              <a:buSzPts val="4200"/>
              <a:buFont typeface="Helvetica Neue" panose="02000503000000020004"/>
              <a:buNone/>
              <a:defRPr sz="42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2pPr>
            <a:lvl3pPr marR="0" lvl="2" algn="ctr" rtl="0">
              <a:lnSpc>
                <a:spcPct val="100000"/>
              </a:lnSpc>
              <a:spcBef>
                <a:spcPts val="0"/>
              </a:spcBef>
              <a:spcAft>
                <a:spcPts val="0"/>
              </a:spcAft>
              <a:buClr>
                <a:srgbClr val="000000"/>
              </a:buClr>
              <a:buSzPts val="4200"/>
              <a:buFont typeface="Helvetica Neue" panose="02000503000000020004"/>
              <a:buNone/>
              <a:defRPr sz="42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3pPr>
            <a:lvl4pPr marR="0" lvl="3" algn="ctr" rtl="0">
              <a:lnSpc>
                <a:spcPct val="100000"/>
              </a:lnSpc>
              <a:spcBef>
                <a:spcPts val="0"/>
              </a:spcBef>
              <a:spcAft>
                <a:spcPts val="0"/>
              </a:spcAft>
              <a:buClr>
                <a:srgbClr val="000000"/>
              </a:buClr>
              <a:buSzPts val="4200"/>
              <a:buFont typeface="Helvetica Neue" panose="02000503000000020004"/>
              <a:buNone/>
              <a:defRPr sz="42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4pPr>
            <a:lvl5pPr marR="0" lvl="4" algn="ctr" rtl="0">
              <a:lnSpc>
                <a:spcPct val="100000"/>
              </a:lnSpc>
              <a:spcBef>
                <a:spcPts val="0"/>
              </a:spcBef>
              <a:spcAft>
                <a:spcPts val="0"/>
              </a:spcAft>
              <a:buClr>
                <a:srgbClr val="000000"/>
              </a:buClr>
              <a:buSzPts val="4200"/>
              <a:buFont typeface="Helvetica Neue" panose="02000503000000020004"/>
              <a:buNone/>
              <a:defRPr sz="42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5pPr>
            <a:lvl6pPr marR="0" lvl="5" algn="ctr" rtl="0">
              <a:lnSpc>
                <a:spcPct val="100000"/>
              </a:lnSpc>
              <a:spcBef>
                <a:spcPts val="0"/>
              </a:spcBef>
              <a:spcAft>
                <a:spcPts val="0"/>
              </a:spcAft>
              <a:buClr>
                <a:srgbClr val="000000"/>
              </a:buClr>
              <a:buSzPts val="4200"/>
              <a:buFont typeface="Helvetica Neue" panose="02000503000000020004"/>
              <a:buNone/>
              <a:defRPr sz="42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6pPr>
            <a:lvl7pPr marR="0" lvl="6" algn="ctr" rtl="0">
              <a:lnSpc>
                <a:spcPct val="100000"/>
              </a:lnSpc>
              <a:spcBef>
                <a:spcPts val="0"/>
              </a:spcBef>
              <a:spcAft>
                <a:spcPts val="0"/>
              </a:spcAft>
              <a:buClr>
                <a:srgbClr val="000000"/>
              </a:buClr>
              <a:buSzPts val="4200"/>
              <a:buFont typeface="Helvetica Neue" panose="02000503000000020004"/>
              <a:buNone/>
              <a:defRPr sz="42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7pPr>
            <a:lvl8pPr marR="0" lvl="7" algn="ctr" rtl="0">
              <a:lnSpc>
                <a:spcPct val="100000"/>
              </a:lnSpc>
              <a:spcBef>
                <a:spcPts val="0"/>
              </a:spcBef>
              <a:spcAft>
                <a:spcPts val="0"/>
              </a:spcAft>
              <a:buClr>
                <a:srgbClr val="000000"/>
              </a:buClr>
              <a:buSzPts val="4200"/>
              <a:buFont typeface="Helvetica Neue" panose="02000503000000020004"/>
              <a:buNone/>
              <a:defRPr sz="42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8pPr>
            <a:lvl9pPr marR="0" lvl="8" algn="ctr" rtl="0">
              <a:lnSpc>
                <a:spcPct val="100000"/>
              </a:lnSpc>
              <a:spcBef>
                <a:spcPts val="0"/>
              </a:spcBef>
              <a:spcAft>
                <a:spcPts val="0"/>
              </a:spcAft>
              <a:buClr>
                <a:srgbClr val="000000"/>
              </a:buClr>
              <a:buSzPts val="4200"/>
              <a:buFont typeface="Helvetica Neue" panose="02000503000000020004"/>
              <a:buNone/>
              <a:defRPr sz="42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53" name="Google Shape;153;p32"/>
          <p:cNvSpPr txBox="1">
            <a:spLocks noGrp="1"/>
          </p:cNvSpPr>
          <p:nvPr>
            <p:ph type="body" idx="1"/>
          </p:nvPr>
        </p:nvSpPr>
        <p:spPr>
          <a:xfrm>
            <a:off x="666750" y="2652713"/>
            <a:ext cx="7810500" cy="5955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000000"/>
              </a:buClr>
              <a:buSzPts val="2000"/>
              <a:buFont typeface="Helvetica Neue" panose="02000503000000020004"/>
              <a:buNone/>
              <a:defRPr sz="20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1pPr>
            <a:lvl2pPr marL="914400" marR="0" lvl="1" indent="-228600" algn="ctr" rtl="0">
              <a:lnSpc>
                <a:spcPct val="100000"/>
              </a:lnSpc>
              <a:spcBef>
                <a:spcPts val="0"/>
              </a:spcBef>
              <a:spcAft>
                <a:spcPts val="0"/>
              </a:spcAft>
              <a:buClr>
                <a:srgbClr val="000000"/>
              </a:buClr>
              <a:buSzPts val="2000"/>
              <a:buFont typeface="Helvetica Neue" panose="02000503000000020004"/>
              <a:buNone/>
              <a:defRPr sz="20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2pPr>
            <a:lvl3pPr marL="1371600" marR="0" lvl="2" indent="-228600" algn="ctr" rtl="0">
              <a:lnSpc>
                <a:spcPct val="100000"/>
              </a:lnSpc>
              <a:spcBef>
                <a:spcPts val="0"/>
              </a:spcBef>
              <a:spcAft>
                <a:spcPts val="0"/>
              </a:spcAft>
              <a:buClr>
                <a:srgbClr val="000000"/>
              </a:buClr>
              <a:buSzPts val="2000"/>
              <a:buFont typeface="Helvetica Neue" panose="02000503000000020004"/>
              <a:buNone/>
              <a:defRPr sz="20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3pPr>
            <a:lvl4pPr marL="1828800" marR="0" lvl="3" indent="-228600" algn="ctr" rtl="0">
              <a:lnSpc>
                <a:spcPct val="100000"/>
              </a:lnSpc>
              <a:spcBef>
                <a:spcPts val="0"/>
              </a:spcBef>
              <a:spcAft>
                <a:spcPts val="0"/>
              </a:spcAft>
              <a:buClr>
                <a:srgbClr val="000000"/>
              </a:buClr>
              <a:buSzPts val="2000"/>
              <a:buFont typeface="Helvetica Neue" panose="02000503000000020004"/>
              <a:buNone/>
              <a:defRPr sz="20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4pPr>
            <a:lvl5pPr marL="2286000" marR="0" lvl="4" indent="-228600" algn="ctr" rtl="0">
              <a:lnSpc>
                <a:spcPct val="100000"/>
              </a:lnSpc>
              <a:spcBef>
                <a:spcPts val="0"/>
              </a:spcBef>
              <a:spcAft>
                <a:spcPts val="0"/>
              </a:spcAft>
              <a:buClr>
                <a:srgbClr val="000000"/>
              </a:buClr>
              <a:buSzPts val="2000"/>
              <a:buFont typeface="Helvetica Neue" panose="02000503000000020004"/>
              <a:buNone/>
              <a:defRPr sz="20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5pPr>
            <a:lvl6pPr marL="2743200" marR="0" lvl="5" indent="-381000" algn="l" rtl="0">
              <a:lnSpc>
                <a:spcPct val="100000"/>
              </a:lnSpc>
              <a:spcBef>
                <a:spcPts val="2200"/>
              </a:spcBef>
              <a:spcAft>
                <a:spcPts val="0"/>
              </a:spcAft>
              <a:buClr>
                <a:srgbClr val="000000"/>
              </a:buClr>
              <a:buSzPts val="2400"/>
              <a:buFont typeface="Helvetica Neue" panose="02000503000000020004"/>
              <a:buChar char="•"/>
              <a:defRPr sz="20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381000" algn="l" rtl="0">
              <a:lnSpc>
                <a:spcPct val="100000"/>
              </a:lnSpc>
              <a:spcBef>
                <a:spcPts val="2200"/>
              </a:spcBef>
              <a:spcAft>
                <a:spcPts val="0"/>
              </a:spcAft>
              <a:buClr>
                <a:srgbClr val="000000"/>
              </a:buClr>
              <a:buSzPts val="2400"/>
              <a:buFont typeface="Helvetica Neue" panose="02000503000000020004"/>
              <a:buChar char="•"/>
              <a:defRPr sz="20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381000" algn="l" rtl="0">
              <a:lnSpc>
                <a:spcPct val="100000"/>
              </a:lnSpc>
              <a:spcBef>
                <a:spcPts val="2200"/>
              </a:spcBef>
              <a:spcAft>
                <a:spcPts val="0"/>
              </a:spcAft>
              <a:buClr>
                <a:srgbClr val="000000"/>
              </a:buClr>
              <a:buSzPts val="2400"/>
              <a:buFont typeface="Helvetica Neue" panose="02000503000000020004"/>
              <a:buChar char="•"/>
              <a:defRPr sz="20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381000" algn="l" rtl="0">
              <a:lnSpc>
                <a:spcPct val="100000"/>
              </a:lnSpc>
              <a:spcBef>
                <a:spcPts val="2200"/>
              </a:spcBef>
              <a:spcAft>
                <a:spcPts val="0"/>
              </a:spcAft>
              <a:buClr>
                <a:srgbClr val="000000"/>
              </a:buClr>
              <a:buSzPts val="2400"/>
              <a:buFont typeface="Helvetica Neue" panose="02000503000000020004"/>
              <a:buChar char="•"/>
              <a:defRPr sz="2000" b="0" i="0" u="none" strike="noStrike" cap="none">
                <a:solidFill>
                  <a:srgbClr val="000000"/>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54" name="Google Shape;154;p32"/>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1pPr>
            <a:lvl2pPr marL="0" marR="0" lvl="1"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2pPr>
            <a:lvl3pPr marL="0" marR="0" lvl="2"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3pPr>
            <a:lvl4pPr marL="0" marR="0" lvl="3"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4pPr>
            <a:lvl5pPr marL="0" marR="0" lvl="4"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5pPr>
            <a:lvl6pPr marL="0" marR="0" lvl="5"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6pPr>
            <a:lvl7pPr marL="0" marR="0" lvl="6"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7pPr>
            <a:lvl8pPr marL="0" marR="0" lvl="7"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8pPr>
            <a:lvl9pPr marL="0" marR="0" lvl="8"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9pPr>
          </a:lstStyle>
          <a:p>
            <a:pPr marL="0" lvl="0" indent="0" algn="ctr" rtl="0">
              <a:spcBef>
                <a:spcPts val="0"/>
              </a:spcBef>
              <a:spcAft>
                <a:spcPts val="0"/>
              </a:spcAft>
              <a:buNone/>
            </a:pPr>
            <a:fld id="{00000000-1234-1234-1234-123412341234}" type="slidenum">
              <a:rPr lang="en-GB"/>
            </a:fld>
            <a:endParaRPr sz="1000">
              <a:solidFill>
                <a:schemeClr val="dk2"/>
              </a:solidFill>
              <a:latin typeface="Arial" panose="020B0604020202090204"/>
              <a:ea typeface="Arial" panose="020B0604020202090204"/>
              <a:cs typeface="Arial" panose="020B0604020202090204"/>
              <a:sym typeface="Arial" panose="020B060402020209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55"/>
        <p:cNvGrpSpPr/>
        <p:nvPr/>
      </p:nvGrpSpPr>
      <p:grpSpPr>
        <a:xfrm>
          <a:off x="0" y="0"/>
          <a:ext cx="0" cy="0"/>
          <a:chOff x="0" y="0"/>
          <a:chExt cx="0" cy="0"/>
        </a:xfrm>
      </p:grpSpPr>
      <p:sp>
        <p:nvSpPr>
          <p:cNvPr id="156" name="Google Shape;156;p33"/>
          <p:cNvSpPr/>
          <p:nvPr/>
        </p:nvSpPr>
        <p:spPr>
          <a:xfrm>
            <a:off x="0" y="0"/>
            <a:ext cx="9144000" cy="5143500"/>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83800" tIns="41900" rIns="83800" bIns="41900" anchor="ctr" anchorCtr="0">
            <a:noAutofit/>
          </a:bodyPr>
          <a:lstStyle/>
          <a:p>
            <a:pPr marL="0" marR="0" lvl="0" indent="0" algn="ctr" rtl="0">
              <a:spcBef>
                <a:spcPts val="0"/>
              </a:spcBef>
              <a:spcAft>
                <a:spcPts val="0"/>
              </a:spcAft>
              <a:buNone/>
            </a:pPr>
            <a:endParaRPr sz="1700" b="0" i="0" u="none" strike="noStrike" cap="none">
              <a:solidFill>
                <a:schemeClr val="lt1"/>
              </a:solidFill>
              <a:latin typeface="Arial" panose="020B0604020202090204"/>
              <a:ea typeface="Arial" panose="020B0604020202090204"/>
              <a:cs typeface="Arial" panose="020B0604020202090204"/>
              <a:sym typeface="Arial" panose="020B0604020202090204"/>
            </a:endParaRPr>
          </a:p>
        </p:txBody>
      </p:sp>
      <p:sp>
        <p:nvSpPr>
          <p:cNvPr id="157" name="Google Shape;157;p33"/>
          <p:cNvSpPr/>
          <p:nvPr/>
        </p:nvSpPr>
        <p:spPr>
          <a:xfrm>
            <a:off x="426892" y="2803209"/>
            <a:ext cx="6335858" cy="25717"/>
          </a:xfrm>
          <a:prstGeom prst="flowChartProcess">
            <a:avLst/>
          </a:prstGeom>
          <a:solidFill>
            <a:schemeClr val="lt1"/>
          </a:solidFill>
          <a:ln>
            <a:noFill/>
          </a:ln>
        </p:spPr>
        <p:txBody>
          <a:bodyPr spcFirstLastPara="1" wrap="square" lIns="83800" tIns="41900" rIns="83800" bIns="419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panose="020B0604020202090204"/>
              <a:ea typeface="Arial" panose="020B0604020202090204"/>
              <a:cs typeface="Arial" panose="020B0604020202090204"/>
              <a:sym typeface="Arial" panose="020B0604020202090204"/>
            </a:endParaRPr>
          </a:p>
        </p:txBody>
      </p:sp>
      <p:sp>
        <p:nvSpPr>
          <p:cNvPr id="158" name="Google Shape;158;p33"/>
          <p:cNvSpPr txBox="1"/>
          <p:nvPr/>
        </p:nvSpPr>
        <p:spPr>
          <a:xfrm>
            <a:off x="1425286" y="2888933"/>
            <a:ext cx="6457800" cy="411900"/>
          </a:xfrm>
          <a:prstGeom prst="rect">
            <a:avLst/>
          </a:prstGeom>
          <a:noFill/>
          <a:ln>
            <a:noFill/>
          </a:ln>
        </p:spPr>
        <p:txBody>
          <a:bodyPr spcFirstLastPara="1" wrap="square" lIns="62850" tIns="31425" rIns="62850" bIns="31425" anchor="ctr" anchorCtr="0">
            <a:noAutofit/>
          </a:bodyPr>
          <a:lstStyle/>
          <a:p>
            <a:pPr marL="0" marR="0" lvl="0" indent="0" algn="l" rtl="0">
              <a:spcBef>
                <a:spcPts val="0"/>
              </a:spcBef>
              <a:spcAft>
                <a:spcPts val="0"/>
              </a:spcAft>
              <a:buClr>
                <a:schemeClr val="dk1"/>
              </a:buClr>
              <a:buSzPts val="1700"/>
              <a:buFont typeface="Arial" panose="020B0604020202090204"/>
              <a:buNone/>
            </a:pPr>
            <a:endParaRPr sz="1700" b="1" i="1" u="none" strike="noStrike" cap="none">
              <a:solidFill>
                <a:schemeClr val="lt1"/>
              </a:solidFill>
              <a:latin typeface="Arial" panose="020B0604020202090204"/>
              <a:ea typeface="Arial" panose="020B0604020202090204"/>
              <a:cs typeface="Arial" panose="020B0604020202090204"/>
              <a:sym typeface="Arial" panose="020B0604020202090204"/>
            </a:endParaRPr>
          </a:p>
        </p:txBody>
      </p:sp>
      <p:sp>
        <p:nvSpPr>
          <p:cNvPr id="159" name="Google Shape;159;p33"/>
          <p:cNvSpPr txBox="1"/>
          <p:nvPr/>
        </p:nvSpPr>
        <p:spPr>
          <a:xfrm>
            <a:off x="6247493" y="4905177"/>
            <a:ext cx="2787600" cy="161400"/>
          </a:xfrm>
          <a:prstGeom prst="rect">
            <a:avLst/>
          </a:prstGeom>
          <a:noFill/>
          <a:ln>
            <a:noFill/>
          </a:ln>
        </p:spPr>
        <p:txBody>
          <a:bodyPr spcFirstLastPara="1" wrap="square" lIns="83800" tIns="41900" rIns="83800" bIns="41900" anchor="t" anchorCtr="0">
            <a:noAutofit/>
          </a:bodyPr>
          <a:lstStyle/>
          <a:p>
            <a:pPr marL="0" marR="0" lvl="0" indent="0" algn="r" rtl="0">
              <a:spcBef>
                <a:spcPts val="0"/>
              </a:spcBef>
              <a:spcAft>
                <a:spcPts val="0"/>
              </a:spcAft>
              <a:buNone/>
            </a:pPr>
            <a:r>
              <a:rPr lang="en-GB" sz="800" b="0" i="0" u="none" strike="noStrike" cap="none">
                <a:solidFill>
                  <a:schemeClr val="lt1"/>
                </a:solidFill>
                <a:latin typeface="Arial" panose="020B0604020202090204"/>
                <a:ea typeface="Arial" panose="020B0604020202090204"/>
                <a:cs typeface="Arial" panose="020B0604020202090204"/>
                <a:sym typeface="Arial" panose="020B0604020202090204"/>
              </a:rPr>
              <a:t>© 2017 The Coding Boot Camp</a:t>
            </a:r>
            <a:endParaRPr sz="1300"/>
          </a:p>
        </p:txBody>
      </p:sp>
      <p:sp>
        <p:nvSpPr>
          <p:cNvPr id="160" name="Google Shape;160;p33"/>
          <p:cNvSpPr txBox="1">
            <a:spLocks noGrp="1"/>
          </p:cNvSpPr>
          <p:nvPr>
            <p:ph type="title"/>
          </p:nvPr>
        </p:nvSpPr>
        <p:spPr>
          <a:xfrm>
            <a:off x="390606" y="2215156"/>
            <a:ext cx="8229600" cy="654000"/>
          </a:xfrm>
          <a:prstGeom prst="rect">
            <a:avLst/>
          </a:prstGeom>
          <a:noFill/>
          <a:ln>
            <a:noFill/>
          </a:ln>
        </p:spPr>
        <p:txBody>
          <a:bodyPr spcFirstLastPara="1" wrap="square" lIns="83800" tIns="41900" rIns="83800" bIns="41900" anchor="ctr" anchorCtr="0">
            <a:noAutofit/>
          </a:bodyPr>
          <a:lstStyle>
            <a:lvl1pPr lvl="0" algn="l" rtl="0">
              <a:lnSpc>
                <a:spcPct val="90000"/>
              </a:lnSpc>
              <a:spcBef>
                <a:spcPts val="0"/>
              </a:spcBef>
              <a:spcAft>
                <a:spcPts val="0"/>
              </a:spcAft>
              <a:buClr>
                <a:schemeClr val="lt1"/>
              </a:buClr>
              <a:buSzPts val="3800"/>
              <a:buFont typeface="Arial" panose="020B0604020202090204"/>
              <a:buNone/>
              <a:defRPr sz="3800" b="1" i="1">
                <a:solidFill>
                  <a:schemeClr val="lt1"/>
                </a:solidFill>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1"/>
        <p:cNvGrpSpPr/>
        <p:nvPr/>
      </p:nvGrpSpPr>
      <p:grpSpPr>
        <a:xfrm>
          <a:off x="0" y="0"/>
          <a:ext cx="0" cy="0"/>
          <a:chOff x="0" y="0"/>
          <a:chExt cx="0" cy="0"/>
        </a:xfrm>
      </p:grpSpPr>
      <p:sp>
        <p:nvSpPr>
          <p:cNvPr id="162" name="Google Shape;162;p34"/>
          <p:cNvSpPr/>
          <p:nvPr/>
        </p:nvSpPr>
        <p:spPr>
          <a:xfrm>
            <a:off x="0" y="4814223"/>
            <a:ext cx="9155741" cy="343311"/>
          </a:xfrm>
          <a:prstGeom prst="flowChartProcess">
            <a:avLst/>
          </a:prstGeom>
          <a:solidFill>
            <a:srgbClr val="1F3864"/>
          </a:solidFill>
          <a:ln>
            <a:noFill/>
          </a:ln>
        </p:spPr>
        <p:txBody>
          <a:bodyPr spcFirstLastPara="1" wrap="square" lIns="83800" tIns="41900" rIns="83800" bIns="419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panose="020B0604020202090204"/>
              <a:ea typeface="Arial" panose="020B0604020202090204"/>
              <a:cs typeface="Arial" panose="020B0604020202090204"/>
              <a:sym typeface="Arial" panose="020B0604020202090204"/>
            </a:endParaRPr>
          </a:p>
        </p:txBody>
      </p:sp>
      <p:sp>
        <p:nvSpPr>
          <p:cNvPr id="163" name="Google Shape;163;p34"/>
          <p:cNvSpPr txBox="1"/>
          <p:nvPr/>
        </p:nvSpPr>
        <p:spPr>
          <a:xfrm>
            <a:off x="6247493" y="4905177"/>
            <a:ext cx="2787600" cy="161400"/>
          </a:xfrm>
          <a:prstGeom prst="rect">
            <a:avLst/>
          </a:prstGeom>
          <a:noFill/>
          <a:ln>
            <a:noFill/>
          </a:ln>
        </p:spPr>
        <p:txBody>
          <a:bodyPr spcFirstLastPara="1" wrap="square" lIns="83800" tIns="41900" rIns="83800" bIns="41900" anchor="t" anchorCtr="0">
            <a:noAutofit/>
          </a:bodyPr>
          <a:lstStyle/>
          <a:p>
            <a:pPr marL="0" marR="0" lvl="0" indent="0" algn="r" rtl="0">
              <a:spcBef>
                <a:spcPts val="0"/>
              </a:spcBef>
              <a:spcAft>
                <a:spcPts val="0"/>
              </a:spcAft>
              <a:buNone/>
            </a:pPr>
            <a:r>
              <a:rPr lang="en-GB" sz="800" b="0" i="0" u="none" strike="noStrike" cap="none">
                <a:solidFill>
                  <a:schemeClr val="lt1"/>
                </a:solidFill>
                <a:latin typeface="Arial" panose="020B0604020202090204"/>
                <a:ea typeface="Arial" panose="020B0604020202090204"/>
                <a:cs typeface="Arial" panose="020B0604020202090204"/>
                <a:sym typeface="Arial" panose="020B0604020202090204"/>
              </a:rPr>
              <a:t>© 2017 The Coding Boot Camp</a:t>
            </a:r>
            <a:endParaRPr sz="1300"/>
          </a:p>
        </p:txBody>
      </p:sp>
      <p:sp>
        <p:nvSpPr>
          <p:cNvPr id="164" name="Google Shape;164;p34"/>
          <p:cNvSpPr txBox="1">
            <a:spLocks noGrp="1"/>
          </p:cNvSpPr>
          <p:nvPr>
            <p:ph type="title"/>
          </p:nvPr>
        </p:nvSpPr>
        <p:spPr>
          <a:xfrm>
            <a:off x="158270" y="2114550"/>
            <a:ext cx="8839200" cy="490500"/>
          </a:xfrm>
          <a:prstGeom prst="rect">
            <a:avLst/>
          </a:prstGeom>
          <a:noFill/>
          <a:ln>
            <a:noFill/>
          </a:ln>
        </p:spPr>
        <p:txBody>
          <a:bodyPr spcFirstLastPara="1" wrap="square" lIns="83800" tIns="41900" rIns="83800" bIns="41900" anchor="ctr" anchorCtr="0">
            <a:noAutofit/>
          </a:bodyPr>
          <a:lstStyle>
            <a:lvl1pPr lvl="0" algn="ctr" rtl="0">
              <a:lnSpc>
                <a:spcPct val="90000"/>
              </a:lnSpc>
              <a:spcBef>
                <a:spcPts val="0"/>
              </a:spcBef>
              <a:spcAft>
                <a:spcPts val="0"/>
              </a:spcAft>
              <a:buClr>
                <a:schemeClr val="dk1"/>
              </a:buClr>
              <a:buSzPts val="3300"/>
              <a:buFont typeface="Arial" panose="020B0604020202090204"/>
              <a:buNone/>
              <a:defRPr sz="3300" b="1">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5"/>
        <p:cNvGrpSpPr/>
        <p:nvPr/>
      </p:nvGrpSpPr>
      <p:grpSpPr>
        <a:xfrm>
          <a:off x="0" y="0"/>
          <a:ext cx="0" cy="0"/>
          <a:chOff x="0" y="0"/>
          <a:chExt cx="0" cy="0"/>
        </a:xfrm>
      </p:grpSpPr>
      <p:sp>
        <p:nvSpPr>
          <p:cNvPr id="166" name="Google Shape;166;p35"/>
          <p:cNvSpPr/>
          <p:nvPr/>
        </p:nvSpPr>
        <p:spPr>
          <a:xfrm>
            <a:off x="0" y="4814223"/>
            <a:ext cx="9155741" cy="343311"/>
          </a:xfrm>
          <a:prstGeom prst="flowChartProcess">
            <a:avLst/>
          </a:prstGeom>
          <a:solidFill>
            <a:srgbClr val="1F3864"/>
          </a:solidFill>
          <a:ln>
            <a:noFill/>
          </a:ln>
        </p:spPr>
        <p:txBody>
          <a:bodyPr spcFirstLastPara="1" wrap="square" lIns="83800" tIns="41900" rIns="83800" bIns="41900" anchor="ctr" anchorCtr="0">
            <a:noAutofit/>
          </a:bodyPr>
          <a:lstStyle/>
          <a:p>
            <a:pPr marL="0" marR="0" lvl="0" indent="0" algn="ctr" rtl="0">
              <a:spcBef>
                <a:spcPts val="0"/>
              </a:spcBef>
              <a:spcAft>
                <a:spcPts val="0"/>
              </a:spcAft>
              <a:buNone/>
            </a:pPr>
            <a:endParaRPr sz="1200">
              <a:solidFill>
                <a:schemeClr val="lt1"/>
              </a:solidFill>
              <a:latin typeface="Arial" panose="020B0604020202090204"/>
              <a:ea typeface="Arial" panose="020B0604020202090204"/>
              <a:cs typeface="Arial" panose="020B0604020202090204"/>
              <a:sym typeface="Arial" panose="020B0604020202090204"/>
            </a:endParaRPr>
          </a:p>
        </p:txBody>
      </p:sp>
      <p:sp>
        <p:nvSpPr>
          <p:cNvPr id="167" name="Google Shape;167;p35"/>
          <p:cNvSpPr txBox="1">
            <a:spLocks noGrp="1"/>
          </p:cNvSpPr>
          <p:nvPr>
            <p:ph type="title"/>
          </p:nvPr>
        </p:nvSpPr>
        <p:spPr>
          <a:xfrm>
            <a:off x="304800" y="0"/>
            <a:ext cx="5470500" cy="490500"/>
          </a:xfrm>
          <a:prstGeom prst="rect">
            <a:avLst/>
          </a:prstGeom>
          <a:noFill/>
          <a:ln>
            <a:noFill/>
          </a:ln>
        </p:spPr>
        <p:txBody>
          <a:bodyPr spcFirstLastPara="1" wrap="square" lIns="83800" tIns="41900" rIns="83800" bIns="41900" anchor="ctr" anchorCtr="0">
            <a:noAutofit/>
          </a:bodyPr>
          <a:lstStyle>
            <a:lvl1pPr lvl="0" algn="l" rtl="0">
              <a:lnSpc>
                <a:spcPct val="90000"/>
              </a:lnSpc>
              <a:spcBef>
                <a:spcPts val="0"/>
              </a:spcBef>
              <a:spcAft>
                <a:spcPts val="0"/>
              </a:spcAft>
              <a:buClr>
                <a:schemeClr val="dk1"/>
              </a:buClr>
              <a:buSzPts val="2200"/>
              <a:buFont typeface="Arial" panose="020B0604020202090204"/>
              <a:buNone/>
              <a:defRPr sz="2200" b="1">
                <a:latin typeface="Arial" panose="020B0604020202090204"/>
                <a:ea typeface="Arial" panose="020B0604020202090204"/>
                <a:cs typeface="Arial" panose="020B0604020202090204"/>
                <a:sym typeface="Arial" panose="020B0604020202090204"/>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168" name="Google Shape;168;p35"/>
          <p:cNvSpPr txBox="1"/>
          <p:nvPr/>
        </p:nvSpPr>
        <p:spPr>
          <a:xfrm>
            <a:off x="6247493" y="4905177"/>
            <a:ext cx="2787600" cy="161400"/>
          </a:xfrm>
          <a:prstGeom prst="rect">
            <a:avLst/>
          </a:prstGeom>
          <a:noFill/>
          <a:ln>
            <a:noFill/>
          </a:ln>
        </p:spPr>
        <p:txBody>
          <a:bodyPr spcFirstLastPara="1" wrap="square" lIns="83800" tIns="41900" rIns="83800" bIns="41900" anchor="t" anchorCtr="0">
            <a:noAutofit/>
          </a:bodyPr>
          <a:lstStyle/>
          <a:p>
            <a:pPr marL="0" marR="0" lvl="0" indent="0" algn="r" rtl="0">
              <a:spcBef>
                <a:spcPts val="0"/>
              </a:spcBef>
              <a:spcAft>
                <a:spcPts val="0"/>
              </a:spcAft>
              <a:buNone/>
            </a:pPr>
            <a:r>
              <a:rPr lang="en-GB" sz="800">
                <a:solidFill>
                  <a:schemeClr val="lt1"/>
                </a:solidFill>
                <a:latin typeface="Arial" panose="020B0604020202090204"/>
                <a:ea typeface="Arial" panose="020B0604020202090204"/>
                <a:cs typeface="Arial" panose="020B0604020202090204"/>
                <a:sym typeface="Arial" panose="020B0604020202090204"/>
              </a:rPr>
              <a:t>© 2017 The Coding Boot Camp</a:t>
            </a:r>
            <a:endParaRPr sz="1300"/>
          </a:p>
        </p:txBody>
      </p:sp>
      <p:cxnSp>
        <p:nvCxnSpPr>
          <p:cNvPr id="169" name="Google Shape;169;p35"/>
          <p:cNvCxnSpPr/>
          <p:nvPr/>
        </p:nvCxnSpPr>
        <p:spPr>
          <a:xfrm>
            <a:off x="0" y="490391"/>
            <a:ext cx="9144000" cy="0"/>
          </a:xfrm>
          <a:prstGeom prst="straightConnector1">
            <a:avLst/>
          </a:prstGeom>
          <a:noFill/>
          <a:ln w="41275" cap="flat" cmpd="sng">
            <a:solidFill>
              <a:srgbClr val="C83232"/>
            </a:solidFill>
            <a:prstDash val="solid"/>
            <a:miter lim="800000"/>
            <a:headEnd type="none" w="sm" len="sm"/>
            <a:tailEnd type="none" w="sm" len="sm"/>
          </a:ln>
        </p:spPr>
      </p:cxn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1. Instructor Demonstration">
  <p:cSld name="CUSTOM_2_3_1_1_1_1_1_2_1_2_1_2">
    <p:spTree>
      <p:nvGrpSpPr>
        <p:cNvPr id="1" name="Shape 170"/>
        <p:cNvGrpSpPr/>
        <p:nvPr/>
      </p:nvGrpSpPr>
      <p:grpSpPr>
        <a:xfrm>
          <a:off x="0" y="0"/>
          <a:ext cx="0" cy="0"/>
          <a:chOff x="0" y="0"/>
          <a:chExt cx="0" cy="0"/>
        </a:xfrm>
      </p:grpSpPr>
      <p:pic>
        <p:nvPicPr>
          <p:cNvPr id="171" name="Google Shape;171;p36"/>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172" name="Google Shape;172;p3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3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175" name="Google Shape;175;p36"/>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GB"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76" name="Google Shape;176;p3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77" name="Google Shape;177;p36"/>
          <p:cNvPicPr preferRelativeResize="0"/>
          <p:nvPr/>
        </p:nvPicPr>
        <p:blipFill rotWithShape="1">
          <a:blip r:embed="rId3"/>
          <a:srcRect/>
          <a:stretch>
            <a:fillRect/>
          </a:stretch>
        </p:blipFill>
        <p:spPr>
          <a:xfrm>
            <a:off x="409963" y="-228600"/>
            <a:ext cx="8535272" cy="4064423"/>
          </a:xfrm>
          <a:prstGeom prst="rect">
            <a:avLst/>
          </a:prstGeom>
          <a:noFill/>
          <a:ln>
            <a:noFill/>
          </a:ln>
        </p:spPr>
      </p:pic>
      <p:sp>
        <p:nvSpPr>
          <p:cNvPr id="178" name="Google Shape;178;p3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3"/>
        <p:cNvGrpSpPr/>
        <p:nvPr/>
      </p:nvGrpSpPr>
      <p:grpSpPr>
        <a:xfrm>
          <a:off x="0" y="0"/>
          <a:ext cx="0" cy="0"/>
          <a:chOff x="0" y="0"/>
          <a:chExt cx="0" cy="0"/>
        </a:xfrm>
      </p:grpSpPr>
      <p:sp>
        <p:nvSpPr>
          <p:cNvPr id="184" name="Google Shape;184;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85" name="Google Shape;185;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86" name="Google Shape;186;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89" name="Google Shape;18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90"/>
        <p:cNvGrpSpPr/>
        <p:nvPr/>
      </p:nvGrpSpPr>
      <p:grpSpPr>
        <a:xfrm>
          <a:off x="0" y="0"/>
          <a:ext cx="0" cy="0"/>
          <a:chOff x="0" y="0"/>
          <a:chExt cx="0" cy="0"/>
        </a:xfrm>
      </p:grpSpPr>
      <p:sp>
        <p:nvSpPr>
          <p:cNvPr id="191" name="Google Shape;19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193" name="Google Shape;19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94"/>
        <p:cNvGrpSpPr/>
        <p:nvPr/>
      </p:nvGrpSpPr>
      <p:grpSpPr>
        <a:xfrm>
          <a:off x="0" y="0"/>
          <a:ext cx="0" cy="0"/>
          <a:chOff x="0" y="0"/>
          <a:chExt cx="0" cy="0"/>
        </a:xfrm>
      </p:grpSpPr>
      <p:sp>
        <p:nvSpPr>
          <p:cNvPr id="195" name="Google Shape;19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197" name="Google Shape;197;p4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198" name="Google Shape;19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99"/>
        <p:cNvGrpSpPr/>
        <p:nvPr/>
      </p:nvGrpSpPr>
      <p:grpSpPr>
        <a:xfrm>
          <a:off x="0" y="0"/>
          <a:ext cx="0" cy="0"/>
          <a:chOff x="0" y="0"/>
          <a:chExt cx="0" cy="0"/>
        </a:xfrm>
      </p:grpSpPr>
      <p:sp>
        <p:nvSpPr>
          <p:cNvPr id="200" name="Google Shape;20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2"/>
        <p:cNvGrpSpPr/>
        <p:nvPr/>
      </p:nvGrpSpPr>
      <p:grpSpPr>
        <a:xfrm>
          <a:off x="0" y="0"/>
          <a:ext cx="0" cy="0"/>
          <a:chOff x="0" y="0"/>
          <a:chExt cx="0" cy="0"/>
        </a:xfrm>
      </p:grpSpPr>
      <p:sp>
        <p:nvSpPr>
          <p:cNvPr id="203" name="Google Shape;203;p4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4" name="Google Shape;204;p4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205" name="Google Shape;20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6"/>
        <p:cNvGrpSpPr/>
        <p:nvPr/>
      </p:nvGrpSpPr>
      <p:grpSpPr>
        <a:xfrm>
          <a:off x="0" y="0"/>
          <a:ext cx="0" cy="0"/>
          <a:chOff x="0" y="0"/>
          <a:chExt cx="0" cy="0"/>
        </a:xfrm>
      </p:grpSpPr>
      <p:sp>
        <p:nvSpPr>
          <p:cNvPr id="207" name="Google Shape;207;p4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8" name="Google Shape;20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9"/>
        <p:cNvGrpSpPr/>
        <p:nvPr/>
      </p:nvGrpSpPr>
      <p:grpSpPr>
        <a:xfrm>
          <a:off x="0" y="0"/>
          <a:ext cx="0" cy="0"/>
          <a:chOff x="0" y="0"/>
          <a:chExt cx="0" cy="0"/>
        </a:xfrm>
      </p:grpSpPr>
      <p:sp>
        <p:nvSpPr>
          <p:cNvPr id="210" name="Google Shape;210;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4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212" name="Google Shape;212;p4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213" name="Google Shape;213;p4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214" name="Google Shape;21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5"/>
        <p:cNvGrpSpPr/>
        <p:nvPr/>
      </p:nvGrpSpPr>
      <p:grpSpPr>
        <a:xfrm>
          <a:off x="0" y="0"/>
          <a:ext cx="0" cy="0"/>
          <a:chOff x="0" y="0"/>
          <a:chExt cx="0" cy="0"/>
        </a:xfrm>
      </p:grpSpPr>
      <p:sp>
        <p:nvSpPr>
          <p:cNvPr id="216" name="Google Shape;216;p4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p:txBody>
      </p:sp>
      <p:sp>
        <p:nvSpPr>
          <p:cNvPr id="217" name="Google Shape;217;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8"/>
        <p:cNvGrpSpPr/>
        <p:nvPr/>
      </p:nvGrpSpPr>
      <p:grpSpPr>
        <a:xfrm>
          <a:off x="0" y="0"/>
          <a:ext cx="0" cy="0"/>
          <a:chOff x="0" y="0"/>
          <a:chExt cx="0" cy="0"/>
        </a:xfrm>
      </p:grpSpPr>
      <p:sp>
        <p:nvSpPr>
          <p:cNvPr id="219" name="Google Shape;219;p4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4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p:txBody>
      </p:sp>
      <p:sp>
        <p:nvSpPr>
          <p:cNvPr id="221" name="Google Shape;22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22"/>
        <p:cNvGrpSpPr/>
        <p:nvPr/>
      </p:nvGrpSpPr>
      <p:grpSpPr>
        <a:xfrm>
          <a:off x="0" y="0"/>
          <a:ext cx="0" cy="0"/>
          <a:chOff x="0" y="0"/>
          <a:chExt cx="0" cy="0"/>
        </a:xfrm>
      </p:grpSpPr>
      <p:sp>
        <p:nvSpPr>
          <p:cNvPr id="223" name="Google Shape;22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24"/>
        <p:cNvGrpSpPr/>
        <p:nvPr/>
      </p:nvGrpSpPr>
      <p:grpSpPr>
        <a:xfrm>
          <a:off x="0" y="0"/>
          <a:ext cx="0" cy="0"/>
          <a:chOff x="0" y="0"/>
          <a:chExt cx="0" cy="0"/>
        </a:xfrm>
      </p:grpSpPr>
      <p:pic>
        <p:nvPicPr>
          <p:cNvPr id="225" name="Google Shape;225;p49"/>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26" name="Google Shape;226;p4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27" name="Google Shape;227;p49"/>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28" name="Google Shape;228;p49"/>
          <p:cNvPicPr preferRelativeResize="0"/>
          <p:nvPr/>
        </p:nvPicPr>
        <p:blipFill>
          <a:blip r:embed="rId4"/>
          <a:stretch>
            <a:fillRect/>
          </a:stretch>
        </p:blipFill>
        <p:spPr>
          <a:xfrm>
            <a:off x="678010" y="1193200"/>
            <a:ext cx="2286002" cy="1691641"/>
          </a:xfrm>
          <a:prstGeom prst="rect">
            <a:avLst/>
          </a:prstGeom>
          <a:noFill/>
          <a:ln>
            <a:noFill/>
          </a:ln>
        </p:spPr>
      </p:pic>
      <p:sp>
        <p:nvSpPr>
          <p:cNvPr id="229" name="Google Shape;229;p4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30" name="Google Shape;230;p49"/>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49"/>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49"/>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33" name="Google Shape;233;p4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234"/>
        <p:cNvGrpSpPr/>
        <p:nvPr/>
      </p:nvGrpSpPr>
      <p:grpSpPr>
        <a:xfrm>
          <a:off x="0" y="0"/>
          <a:ext cx="0" cy="0"/>
          <a:chOff x="0" y="0"/>
          <a:chExt cx="0" cy="0"/>
        </a:xfrm>
      </p:grpSpPr>
      <p:sp>
        <p:nvSpPr>
          <p:cNvPr id="235" name="Google Shape;23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 name="Google Shape;237;p5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38" name="Google Shape;23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9" name="Google Shape;239;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40" name="Google Shape;24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1" name="Google Shape;241;p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2" name="Google Shape;242;p50"/>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3" name="Google Shape;243;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50"/>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7" name="Google Shape;247;p50"/>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8" name="Google Shape;248;p50"/>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49" name="Google Shape;249;p50"/>
          <p:cNvPicPr preferRelativeResize="0"/>
          <p:nvPr/>
        </p:nvPicPr>
        <p:blipFill rotWithShape="1">
          <a:blip r:embed="rId2"/>
          <a:srcRect t="1830" b="1830"/>
          <a:stretch>
            <a:fillRect/>
          </a:stretch>
        </p:blipFill>
        <p:spPr>
          <a:xfrm>
            <a:off x="429768" y="1402811"/>
            <a:ext cx="785567" cy="606900"/>
          </a:xfrm>
          <a:prstGeom prst="rect">
            <a:avLst/>
          </a:prstGeom>
          <a:noFill/>
          <a:ln>
            <a:noFill/>
          </a:ln>
        </p:spPr>
      </p:pic>
      <p:pic>
        <p:nvPicPr>
          <p:cNvPr id="250" name="Google Shape;250;p50"/>
          <p:cNvPicPr preferRelativeResize="0"/>
          <p:nvPr/>
        </p:nvPicPr>
        <p:blipFill rotWithShape="1">
          <a:blip r:embed="rId2"/>
          <a:srcRect t="1830" b="1830"/>
          <a:stretch>
            <a:fillRect/>
          </a:stretch>
        </p:blipFill>
        <p:spPr>
          <a:xfrm>
            <a:off x="429768" y="2227098"/>
            <a:ext cx="785567" cy="606900"/>
          </a:xfrm>
          <a:prstGeom prst="rect">
            <a:avLst/>
          </a:prstGeom>
          <a:noFill/>
          <a:ln>
            <a:noFill/>
          </a:ln>
        </p:spPr>
      </p:pic>
      <p:pic>
        <p:nvPicPr>
          <p:cNvPr id="251" name="Google Shape;251;p50"/>
          <p:cNvPicPr preferRelativeResize="0"/>
          <p:nvPr/>
        </p:nvPicPr>
        <p:blipFill rotWithShape="1">
          <a:blip r:embed="rId2"/>
          <a:srcRect t="1830" b="1830"/>
          <a:stretch>
            <a:fillRect/>
          </a:stretch>
        </p:blipFill>
        <p:spPr>
          <a:xfrm>
            <a:off x="432306" y="3916573"/>
            <a:ext cx="785567" cy="606900"/>
          </a:xfrm>
          <a:prstGeom prst="rect">
            <a:avLst/>
          </a:prstGeom>
          <a:noFill/>
          <a:ln>
            <a:noFill/>
          </a:ln>
        </p:spPr>
      </p:pic>
      <p:pic>
        <p:nvPicPr>
          <p:cNvPr id="252" name="Google Shape;252;p50"/>
          <p:cNvPicPr preferRelativeResize="0"/>
          <p:nvPr/>
        </p:nvPicPr>
        <p:blipFill rotWithShape="1">
          <a:blip r:embed="rId2"/>
          <a:srcRect t="1830" b="1830"/>
          <a:stretch>
            <a:fillRect/>
          </a:stretch>
        </p:blipFill>
        <p:spPr>
          <a:xfrm>
            <a:off x="429768" y="3082261"/>
            <a:ext cx="785567" cy="6069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253"/>
        <p:cNvGrpSpPr/>
        <p:nvPr/>
      </p:nvGrpSpPr>
      <p:grpSpPr>
        <a:xfrm>
          <a:off x="0" y="0"/>
          <a:ext cx="0" cy="0"/>
          <a:chOff x="0" y="0"/>
          <a:chExt cx="0" cy="0"/>
        </a:xfrm>
      </p:grpSpPr>
      <p:sp>
        <p:nvSpPr>
          <p:cNvPr id="254" name="Google Shape;254;p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 name="Google Shape;255;p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56" name="Google Shape;25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7" name="Google Shape;257;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258" name="Google Shape;258;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9" name="Google Shape;259;p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0" name="Google Shape;260;p51"/>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261"/>
        <p:cNvGrpSpPr/>
        <p:nvPr/>
      </p:nvGrpSpPr>
      <p:grpSpPr>
        <a:xfrm>
          <a:off x="0" y="0"/>
          <a:ext cx="0" cy="0"/>
          <a:chOff x="0" y="0"/>
          <a:chExt cx="0" cy="0"/>
        </a:xfrm>
      </p:grpSpPr>
      <p:pic>
        <p:nvPicPr>
          <p:cNvPr id="262" name="Google Shape;262;p52"/>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263" name="Google Shape;263;p5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5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266" name="Google Shape;266;p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67" name="Google Shape;267;p52"/>
          <p:cNvPicPr preferRelativeResize="0"/>
          <p:nvPr/>
        </p:nvPicPr>
        <p:blipFill rotWithShape="1">
          <a:blip r:embed="rId3"/>
          <a:srcRect/>
          <a:stretch>
            <a:fillRect/>
          </a:stretch>
        </p:blipFill>
        <p:spPr>
          <a:xfrm>
            <a:off x="409963" y="-228600"/>
            <a:ext cx="8535272" cy="4064423"/>
          </a:xfrm>
          <a:prstGeom prst="rect">
            <a:avLst/>
          </a:prstGeom>
          <a:noFill/>
          <a:ln>
            <a:noFill/>
          </a:ln>
        </p:spPr>
      </p:pic>
      <p:sp>
        <p:nvSpPr>
          <p:cNvPr id="268" name="Google Shape;268;p5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5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GB"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270"/>
        <p:cNvGrpSpPr/>
        <p:nvPr/>
      </p:nvGrpSpPr>
      <p:grpSpPr>
        <a:xfrm>
          <a:off x="0" y="0"/>
          <a:ext cx="0" cy="0"/>
          <a:chOff x="0" y="0"/>
          <a:chExt cx="0" cy="0"/>
        </a:xfrm>
      </p:grpSpPr>
      <p:pic>
        <p:nvPicPr>
          <p:cNvPr id="271" name="Google Shape;271;p53"/>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272" name="Google Shape;272;p5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73" name="Google Shape;273;p53"/>
          <p:cNvPicPr preferRelativeResize="0"/>
          <p:nvPr/>
        </p:nvPicPr>
        <p:blipFill>
          <a:blip r:embed="rId3"/>
          <a:stretch>
            <a:fillRect/>
          </a:stretch>
        </p:blipFill>
        <p:spPr>
          <a:xfrm>
            <a:off x="8062160" y="3975150"/>
            <a:ext cx="548640" cy="725893"/>
          </a:xfrm>
          <a:prstGeom prst="rect">
            <a:avLst/>
          </a:prstGeom>
          <a:noFill/>
          <a:ln>
            <a:noFill/>
          </a:ln>
        </p:spPr>
      </p:pic>
      <p:sp>
        <p:nvSpPr>
          <p:cNvPr id="274" name="Google Shape;274;p5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5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76" name="Google Shape;276;p53"/>
          <p:cNvPicPr preferRelativeResize="0"/>
          <p:nvPr/>
        </p:nvPicPr>
        <p:blipFill rotWithShape="1">
          <a:blip r:embed="rId4"/>
          <a:srcRect t="29" b="39"/>
          <a:stretch>
            <a:fillRect/>
          </a:stretch>
        </p:blipFill>
        <p:spPr>
          <a:xfrm>
            <a:off x="899000" y="1133363"/>
            <a:ext cx="1737360" cy="1911096"/>
          </a:xfrm>
          <a:prstGeom prst="rect">
            <a:avLst/>
          </a:prstGeom>
          <a:noFill/>
          <a:ln>
            <a:noFill/>
          </a:ln>
        </p:spPr>
      </p:pic>
      <p:sp>
        <p:nvSpPr>
          <p:cNvPr id="277" name="Google Shape;27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278" name="Google Shape;278;p5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79" name="Google Shape;279;p5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0" name="Google Shape;280;p5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81"/>
        <p:cNvGrpSpPr/>
        <p:nvPr/>
      </p:nvGrpSpPr>
      <p:grpSpPr>
        <a:xfrm>
          <a:off x="0" y="0"/>
          <a:ext cx="0" cy="0"/>
          <a:chOff x="0" y="0"/>
          <a:chExt cx="0" cy="0"/>
        </a:xfrm>
      </p:grpSpPr>
      <p:pic>
        <p:nvPicPr>
          <p:cNvPr id="282" name="Google Shape;282;p54"/>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283" name="Google Shape;283;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284" name="Google Shape;284;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 name="Google Shape;285;p5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600">
                <a:latin typeface="Roboto Medium"/>
                <a:ea typeface="Roboto Medium"/>
                <a:cs typeface="Roboto Medium"/>
                <a:sym typeface="Roboto Medium"/>
              </a:rPr>
              <a:t>Time’s Up! </a:t>
            </a:r>
            <a:r>
              <a:rPr lang="en-GB"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86" name="Google Shape;286;p54"/>
          <p:cNvPicPr preferRelativeResize="0"/>
          <p:nvPr/>
        </p:nvPicPr>
        <p:blipFill>
          <a:blip r:embed="rId3"/>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3. Class Slack Channel Name">
  <p:cSld name="CUSTOM_17_2_1_2_2">
    <p:spTree>
      <p:nvGrpSpPr>
        <p:cNvPr id="1" name="Shape 287"/>
        <p:cNvGrpSpPr/>
        <p:nvPr/>
      </p:nvGrpSpPr>
      <p:grpSpPr>
        <a:xfrm>
          <a:off x="0" y="0"/>
          <a:ext cx="0" cy="0"/>
          <a:chOff x="0" y="0"/>
          <a:chExt cx="0" cy="0"/>
        </a:xfrm>
      </p:grpSpPr>
      <p:pic>
        <p:nvPicPr>
          <p:cNvPr id="288" name="Google Shape;288;p55"/>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289" name="Google Shape;289;p55"/>
          <p:cNvSpPr txBox="1">
            <a:spLocks noGrp="1"/>
          </p:cNvSpPr>
          <p:nvPr>
            <p:ph type="title"/>
          </p:nvPr>
        </p:nvSpPr>
        <p:spPr>
          <a:xfrm>
            <a:off x="220125" y="2570225"/>
            <a:ext cx="8595300" cy="79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290" name="Google Shape;290;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291" name="Google Shape;291;p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2" name="Google Shape;292;p55"/>
          <p:cNvPicPr preferRelativeResize="0"/>
          <p:nvPr/>
        </p:nvPicPr>
        <p:blipFill>
          <a:blip r:embed="rId3"/>
          <a:stretch>
            <a:fillRect/>
          </a:stretch>
        </p:blipFill>
        <p:spPr>
          <a:xfrm>
            <a:off x="2871863" y="1489000"/>
            <a:ext cx="3400274" cy="8689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293"/>
        <p:cNvGrpSpPr/>
        <p:nvPr/>
      </p:nvGrpSpPr>
      <p:grpSpPr>
        <a:xfrm>
          <a:off x="0" y="0"/>
          <a:ext cx="0" cy="0"/>
          <a:chOff x="0" y="0"/>
          <a:chExt cx="0" cy="0"/>
        </a:xfrm>
      </p:grpSpPr>
      <p:pic>
        <p:nvPicPr>
          <p:cNvPr id="294" name="Google Shape;294;p56"/>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295" name="Google Shape;295;p56"/>
          <p:cNvSpPr txBox="1">
            <a:spLocks noGrp="1"/>
          </p:cNvSpPr>
          <p:nvPr>
            <p:ph type="title"/>
          </p:nvPr>
        </p:nvSpPr>
        <p:spPr>
          <a:xfrm>
            <a:off x="2544050" y="1545675"/>
            <a:ext cx="5770200" cy="2430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6" name="Google Shape;296;p56"/>
          <p:cNvPicPr preferRelativeResize="0"/>
          <p:nvPr/>
        </p:nvPicPr>
        <p:blipFill rotWithShape="1">
          <a:blip r:embed="rId3"/>
          <a:srcRect l="139" r="149"/>
          <a:stretch>
            <a:fillRect/>
          </a:stretch>
        </p:blipFill>
        <p:spPr>
          <a:xfrm>
            <a:off x="1258175" y="1332825"/>
            <a:ext cx="1371601" cy="2002535"/>
          </a:xfrm>
          <a:prstGeom prst="rect">
            <a:avLst/>
          </a:prstGeom>
          <a:noFill/>
          <a:ln>
            <a:noFill/>
          </a:ln>
        </p:spPr>
      </p:pic>
      <p:sp>
        <p:nvSpPr>
          <p:cNvPr id="297" name="Google Shape;297;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298" name="Google Shape;298;p5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434"/>
        <p:cNvGrpSpPr/>
        <p:nvPr/>
      </p:nvGrpSpPr>
      <p:grpSpPr>
        <a:xfrm>
          <a:off x="0" y="0"/>
          <a:ext cx="0" cy="0"/>
          <a:chOff x="0" y="0"/>
          <a:chExt cx="0" cy="0"/>
        </a:xfrm>
      </p:grpSpPr>
      <p:pic>
        <p:nvPicPr>
          <p:cNvPr id="435" name="Google Shape;435;p80"/>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36" name="Google Shape;436;p8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8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
        <p:nvSpPr>
          <p:cNvPr id="438" name="Google Shape;438;p8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439" name="Google Shape;439;p80"/>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40" name="Google Shape;440;p8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8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8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43" name="Google Shape;443;p80"/>
          <p:cNvPicPr preferRelativeResize="0"/>
          <p:nvPr/>
        </p:nvPicPr>
        <p:blipFill>
          <a:blip r:embed="rId4"/>
          <a:stretch>
            <a:fillRect/>
          </a:stretch>
        </p:blipFill>
        <p:spPr>
          <a:xfrm>
            <a:off x="776110" y="1231212"/>
            <a:ext cx="2286002" cy="170306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444"/>
        <p:cNvGrpSpPr/>
        <p:nvPr/>
      </p:nvGrpSpPr>
      <p:grpSpPr>
        <a:xfrm>
          <a:off x="0" y="0"/>
          <a:ext cx="0" cy="0"/>
          <a:chOff x="0" y="0"/>
          <a:chExt cx="0" cy="0"/>
        </a:xfrm>
      </p:grpSpPr>
      <p:pic>
        <p:nvPicPr>
          <p:cNvPr id="445" name="Google Shape;445;p81"/>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46" name="Google Shape;446;p81"/>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8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448" name="Google Shape;448;p81"/>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49" name="Google Shape;449;p8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8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8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52" name="Google Shape;452;p81"/>
          <p:cNvPicPr preferRelativeResize="0"/>
          <p:nvPr/>
        </p:nvPicPr>
        <p:blipFill>
          <a:blip r:embed="rId4"/>
          <a:stretch>
            <a:fillRect/>
          </a:stretch>
        </p:blipFill>
        <p:spPr>
          <a:xfrm>
            <a:off x="584735" y="1058550"/>
            <a:ext cx="2560322" cy="1920238"/>
          </a:xfrm>
          <a:prstGeom prst="rect">
            <a:avLst/>
          </a:prstGeom>
          <a:noFill/>
          <a:ln>
            <a:noFill/>
          </a:ln>
        </p:spPr>
      </p:pic>
      <p:sp>
        <p:nvSpPr>
          <p:cNvPr id="453" name="Google Shape;453;p81"/>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454"/>
        <p:cNvGrpSpPr/>
        <p:nvPr/>
      </p:nvGrpSpPr>
      <p:grpSpPr>
        <a:xfrm>
          <a:off x="0" y="0"/>
          <a:ext cx="0" cy="0"/>
          <a:chOff x="0" y="0"/>
          <a:chExt cx="0" cy="0"/>
        </a:xfrm>
      </p:grpSpPr>
      <p:pic>
        <p:nvPicPr>
          <p:cNvPr id="455" name="Google Shape;455;p82"/>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56" name="Google Shape;456;p8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8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458" name="Google Shape;458;p82"/>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59" name="Google Shape;459;p8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8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8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62" name="Google Shape;462;p82"/>
          <p:cNvPicPr preferRelativeResize="0"/>
          <p:nvPr/>
        </p:nvPicPr>
        <p:blipFill>
          <a:blip r:embed="rId4"/>
          <a:stretch>
            <a:fillRect/>
          </a:stretch>
        </p:blipFill>
        <p:spPr>
          <a:xfrm>
            <a:off x="678010" y="1152144"/>
            <a:ext cx="2286002" cy="1691641"/>
          </a:xfrm>
          <a:prstGeom prst="rect">
            <a:avLst/>
          </a:prstGeom>
          <a:noFill/>
          <a:ln>
            <a:noFill/>
          </a:ln>
        </p:spPr>
      </p:pic>
      <p:sp>
        <p:nvSpPr>
          <p:cNvPr id="463" name="Google Shape;463;p8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64"/>
        <p:cNvGrpSpPr/>
        <p:nvPr/>
      </p:nvGrpSpPr>
      <p:grpSpPr>
        <a:xfrm>
          <a:off x="0" y="0"/>
          <a:ext cx="0" cy="0"/>
          <a:chOff x="0" y="0"/>
          <a:chExt cx="0" cy="0"/>
        </a:xfrm>
      </p:grpSpPr>
      <p:pic>
        <p:nvPicPr>
          <p:cNvPr id="465" name="Google Shape;465;p83"/>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66" name="Google Shape;466;p8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67" name="Google Shape;467;p83"/>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68" name="Google Shape;468;p83"/>
          <p:cNvPicPr preferRelativeResize="0"/>
          <p:nvPr/>
        </p:nvPicPr>
        <p:blipFill>
          <a:blip r:embed="rId4"/>
          <a:stretch>
            <a:fillRect/>
          </a:stretch>
        </p:blipFill>
        <p:spPr>
          <a:xfrm>
            <a:off x="678010" y="1193200"/>
            <a:ext cx="2286002" cy="1691641"/>
          </a:xfrm>
          <a:prstGeom prst="rect">
            <a:avLst/>
          </a:prstGeom>
          <a:noFill/>
          <a:ln>
            <a:noFill/>
          </a:ln>
        </p:spPr>
      </p:pic>
      <p:sp>
        <p:nvSpPr>
          <p:cNvPr id="469" name="Google Shape;469;p8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70" name="Google Shape;470;p8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8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8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73" name="Google Shape;473;p8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474"/>
        <p:cNvGrpSpPr/>
        <p:nvPr/>
      </p:nvGrpSpPr>
      <p:grpSpPr>
        <a:xfrm>
          <a:off x="0" y="0"/>
          <a:ext cx="0" cy="0"/>
          <a:chOff x="0" y="0"/>
          <a:chExt cx="0" cy="0"/>
        </a:xfrm>
      </p:grpSpPr>
      <p:pic>
        <p:nvPicPr>
          <p:cNvPr id="475" name="Google Shape;475;p84"/>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76" name="Google Shape;476;p8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77" name="Google Shape;477;p84"/>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78" name="Google Shape;478;p8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479" name="Google Shape;479;p8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8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8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82" name="Google Shape;482;p8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pic>
        <p:nvPicPr>
          <p:cNvPr id="483" name="Google Shape;483;p84"/>
          <p:cNvPicPr preferRelativeResize="0"/>
          <p:nvPr/>
        </p:nvPicPr>
        <p:blipFill>
          <a:blip r:embed="rId4"/>
          <a:stretch>
            <a:fillRect/>
          </a:stretch>
        </p:blipFill>
        <p:spPr>
          <a:xfrm>
            <a:off x="913750" y="1045025"/>
            <a:ext cx="2330325" cy="23303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484"/>
        <p:cNvGrpSpPr/>
        <p:nvPr/>
      </p:nvGrpSpPr>
      <p:grpSpPr>
        <a:xfrm>
          <a:off x="0" y="0"/>
          <a:ext cx="0" cy="0"/>
          <a:chOff x="0" y="0"/>
          <a:chExt cx="0" cy="0"/>
        </a:xfrm>
      </p:grpSpPr>
      <p:pic>
        <p:nvPicPr>
          <p:cNvPr id="485" name="Google Shape;485;p85"/>
          <p:cNvPicPr preferRelativeResize="0"/>
          <p:nvPr/>
        </p:nvPicPr>
        <p:blipFill rotWithShape="1">
          <a:blip r:embed="rId2"/>
          <a:srcRect t="2489" b="2498"/>
          <a:stretch>
            <a:fillRect/>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86" name="Google Shape;486;p8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87" name="Google Shape;487;p85"/>
          <p:cNvPicPr preferRelativeResize="0"/>
          <p:nvPr/>
        </p:nvPicPr>
        <p:blipFill>
          <a:blip r:embed="rId3"/>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88" name="Google Shape;488;p8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GB"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489" name="Google Shape;489;p8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8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8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92" name="Google Shape;492;p8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600">
              <a:solidFill>
                <a:schemeClr val="dk1"/>
              </a:solidFill>
            </a:endParaRPr>
          </a:p>
          <a:p>
            <a:pPr marL="0" lvl="0" indent="0" algn="l" rtl="0">
              <a:spcBef>
                <a:spcPts val="0"/>
              </a:spcBef>
              <a:spcAft>
                <a:spcPts val="0"/>
              </a:spcAft>
              <a:buNone/>
            </a:pPr>
            <a:r>
              <a:rPr lang="en-GB" sz="600">
                <a:solidFill>
                  <a:schemeClr val="dk1"/>
                </a:solidFill>
              </a:rPr>
              <a:t>© 2019 Trilogy Education Services, Inc. </a:t>
            </a:r>
            <a:endParaRPr sz="600"/>
          </a:p>
        </p:txBody>
      </p:sp>
      <p:pic>
        <p:nvPicPr>
          <p:cNvPr id="493" name="Google Shape;493;p85"/>
          <p:cNvPicPr preferRelativeResize="0"/>
          <p:nvPr/>
        </p:nvPicPr>
        <p:blipFill>
          <a:blip r:embed="rId4"/>
          <a:stretch>
            <a:fillRect/>
          </a:stretch>
        </p:blipFill>
        <p:spPr>
          <a:xfrm>
            <a:off x="854575" y="1056525"/>
            <a:ext cx="2068025" cy="2068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494"/>
        <p:cNvGrpSpPr/>
        <p:nvPr/>
      </p:nvGrpSpPr>
      <p:grpSpPr>
        <a:xfrm>
          <a:off x="0" y="0"/>
          <a:ext cx="0" cy="0"/>
          <a:chOff x="0" y="0"/>
          <a:chExt cx="0" cy="0"/>
        </a:xfrm>
      </p:grpSpPr>
      <p:pic>
        <p:nvPicPr>
          <p:cNvPr id="495" name="Google Shape;495;p86"/>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496" name="Google Shape;496;p8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497" name="Google Shape;497;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498" name="Google Shape;498;p8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499"/>
        <p:cNvGrpSpPr/>
        <p:nvPr/>
      </p:nvGrpSpPr>
      <p:grpSpPr>
        <a:xfrm>
          <a:off x="0" y="0"/>
          <a:ext cx="0" cy="0"/>
          <a:chOff x="0" y="0"/>
          <a:chExt cx="0" cy="0"/>
        </a:xfrm>
      </p:grpSpPr>
      <p:pic>
        <p:nvPicPr>
          <p:cNvPr id="500" name="Google Shape;500;p87"/>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501" name="Google Shape;501;p8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502" name="Google Shape;50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503" name="Google Shape;503;p8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504"/>
        <p:cNvGrpSpPr/>
        <p:nvPr/>
      </p:nvGrpSpPr>
      <p:grpSpPr>
        <a:xfrm>
          <a:off x="0" y="0"/>
          <a:ext cx="0" cy="0"/>
          <a:chOff x="0" y="0"/>
          <a:chExt cx="0" cy="0"/>
        </a:xfrm>
      </p:grpSpPr>
      <p:sp>
        <p:nvSpPr>
          <p:cNvPr id="505" name="Google Shape;505;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509" name="Google Shape;509;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8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512"/>
        <p:cNvGrpSpPr/>
        <p:nvPr/>
      </p:nvGrpSpPr>
      <p:grpSpPr>
        <a:xfrm>
          <a:off x="0" y="0"/>
          <a:ext cx="0" cy="0"/>
          <a:chOff x="0" y="0"/>
          <a:chExt cx="0" cy="0"/>
        </a:xfrm>
      </p:grpSpPr>
      <p:pic>
        <p:nvPicPr>
          <p:cNvPr id="513" name="Google Shape;513;p89"/>
          <p:cNvPicPr preferRelativeResize="0"/>
          <p:nvPr/>
        </p:nvPicPr>
        <p:blipFill rotWithShape="1">
          <a:blip r:embed="rId2"/>
          <a:srcRect t="119" b="119"/>
          <a:stretch>
            <a:fillRect/>
          </a:stretch>
        </p:blipFill>
        <p:spPr>
          <a:xfrm>
            <a:off x="7048950" y="910275"/>
            <a:ext cx="1828800" cy="3784798"/>
          </a:xfrm>
          <a:prstGeom prst="rect">
            <a:avLst/>
          </a:prstGeom>
          <a:noFill/>
          <a:ln>
            <a:noFill/>
          </a:ln>
        </p:spPr>
      </p:pic>
      <p:sp>
        <p:nvSpPr>
          <p:cNvPr id="514" name="Google Shape;514;p8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8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
        <p:nvSpPr>
          <p:cNvPr id="516" name="Google Shape;516;p8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8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519" name="Google Shape;519;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520" name="Google Shape;520;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1" name="Google Shape;521;p8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522"/>
        <p:cNvGrpSpPr/>
        <p:nvPr/>
      </p:nvGrpSpPr>
      <p:grpSpPr>
        <a:xfrm>
          <a:off x="0" y="0"/>
          <a:ext cx="0" cy="0"/>
          <a:chOff x="0" y="0"/>
          <a:chExt cx="0" cy="0"/>
        </a:xfrm>
      </p:grpSpPr>
      <p:pic>
        <p:nvPicPr>
          <p:cNvPr id="523" name="Google Shape;523;p90"/>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524" name="Google Shape;524;p9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90"/>
          <p:cNvPicPr preferRelativeResize="0"/>
          <p:nvPr/>
        </p:nvPicPr>
        <p:blipFill rotWithShape="1">
          <a:blip r:embed="rId3"/>
          <a:srcRect l="139" r="149"/>
          <a:stretch>
            <a:fillRect/>
          </a:stretch>
        </p:blipFill>
        <p:spPr>
          <a:xfrm>
            <a:off x="1258175" y="1332825"/>
            <a:ext cx="1371601" cy="2002535"/>
          </a:xfrm>
          <a:prstGeom prst="rect">
            <a:avLst/>
          </a:prstGeom>
          <a:noFill/>
          <a:ln>
            <a:noFill/>
          </a:ln>
        </p:spPr>
      </p:pic>
      <p:sp>
        <p:nvSpPr>
          <p:cNvPr id="526" name="Google Shape;526;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527" name="Google Shape;527;p9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528"/>
        <p:cNvGrpSpPr/>
        <p:nvPr/>
      </p:nvGrpSpPr>
      <p:grpSpPr>
        <a:xfrm>
          <a:off x="0" y="0"/>
          <a:ext cx="0" cy="0"/>
          <a:chOff x="0" y="0"/>
          <a:chExt cx="0" cy="0"/>
        </a:xfrm>
      </p:grpSpPr>
      <p:pic>
        <p:nvPicPr>
          <p:cNvPr id="529" name="Google Shape;529;p91"/>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530" name="Google Shape;530;p9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9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533" name="Google Shape;533;p9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GB"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534" name="Google Shape;534;p9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5" name="Google Shape;535;p91"/>
          <p:cNvPicPr preferRelativeResize="0"/>
          <p:nvPr/>
        </p:nvPicPr>
        <p:blipFill rotWithShape="1">
          <a:blip r:embed="rId3"/>
          <a:srcRect/>
          <a:stretch>
            <a:fillRect/>
          </a:stretch>
        </p:blipFill>
        <p:spPr>
          <a:xfrm>
            <a:off x="409963" y="-228600"/>
            <a:ext cx="8535272" cy="4064423"/>
          </a:xfrm>
          <a:prstGeom prst="rect">
            <a:avLst/>
          </a:prstGeom>
          <a:noFill/>
          <a:ln>
            <a:noFill/>
          </a:ln>
        </p:spPr>
      </p:pic>
      <p:sp>
        <p:nvSpPr>
          <p:cNvPr id="536" name="Google Shape;536;p9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537"/>
        <p:cNvGrpSpPr/>
        <p:nvPr/>
      </p:nvGrpSpPr>
      <p:grpSpPr>
        <a:xfrm>
          <a:off x="0" y="0"/>
          <a:ext cx="0" cy="0"/>
          <a:chOff x="0" y="0"/>
          <a:chExt cx="0" cy="0"/>
        </a:xfrm>
      </p:grpSpPr>
      <p:pic>
        <p:nvPicPr>
          <p:cNvPr id="538" name="Google Shape;538;p92"/>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539" name="Google Shape;539;p9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40" name="Google Shape;540;p92"/>
          <p:cNvPicPr preferRelativeResize="0"/>
          <p:nvPr/>
        </p:nvPicPr>
        <p:blipFill>
          <a:blip r:embed="rId3"/>
          <a:stretch>
            <a:fillRect/>
          </a:stretch>
        </p:blipFill>
        <p:spPr>
          <a:xfrm>
            <a:off x="8062160" y="3975150"/>
            <a:ext cx="548640" cy="725893"/>
          </a:xfrm>
          <a:prstGeom prst="rect">
            <a:avLst/>
          </a:prstGeom>
          <a:noFill/>
          <a:ln>
            <a:noFill/>
          </a:ln>
        </p:spPr>
      </p:pic>
      <p:sp>
        <p:nvSpPr>
          <p:cNvPr id="541" name="Google Shape;541;p9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9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43" name="Google Shape;543;p92"/>
          <p:cNvPicPr preferRelativeResize="0"/>
          <p:nvPr/>
        </p:nvPicPr>
        <p:blipFill rotWithShape="1">
          <a:blip r:embed="rId4"/>
          <a:srcRect t="29" b="39"/>
          <a:stretch>
            <a:fillRect/>
          </a:stretch>
        </p:blipFill>
        <p:spPr>
          <a:xfrm>
            <a:off x="899000" y="1133363"/>
            <a:ext cx="1737360" cy="1911096"/>
          </a:xfrm>
          <a:prstGeom prst="rect">
            <a:avLst/>
          </a:prstGeom>
          <a:noFill/>
          <a:ln>
            <a:noFill/>
          </a:ln>
        </p:spPr>
      </p:pic>
      <p:sp>
        <p:nvSpPr>
          <p:cNvPr id="544" name="Google Shape;54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545" name="Google Shape;545;p9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546" name="Google Shape;546;p9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9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548"/>
        <p:cNvGrpSpPr/>
        <p:nvPr/>
      </p:nvGrpSpPr>
      <p:grpSpPr>
        <a:xfrm>
          <a:off x="0" y="0"/>
          <a:ext cx="0" cy="0"/>
          <a:chOff x="0" y="0"/>
          <a:chExt cx="0" cy="0"/>
        </a:xfrm>
      </p:grpSpPr>
      <p:pic>
        <p:nvPicPr>
          <p:cNvPr id="549" name="Google Shape;549;p93"/>
          <p:cNvPicPr preferRelativeResize="0"/>
          <p:nvPr/>
        </p:nvPicPr>
        <p:blipFill rotWithShape="1">
          <a:blip r:embed="rId2"/>
          <a:srcRect t="29" b="39"/>
          <a:stretch>
            <a:fillRect/>
          </a:stretch>
        </p:blipFill>
        <p:spPr>
          <a:xfrm>
            <a:off x="8275625" y="4154800"/>
            <a:ext cx="594361" cy="653795"/>
          </a:xfrm>
          <a:prstGeom prst="rect">
            <a:avLst/>
          </a:prstGeom>
          <a:noFill/>
          <a:ln>
            <a:noFill/>
          </a:ln>
        </p:spPr>
      </p:pic>
      <p:sp>
        <p:nvSpPr>
          <p:cNvPr id="550" name="Google Shape;550;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551" name="Google Shape;551;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2" name="Google Shape;552;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9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555" name="Google Shape;55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6" name="Google Shape;556;p9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9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558"/>
        <p:cNvGrpSpPr/>
        <p:nvPr/>
      </p:nvGrpSpPr>
      <p:grpSpPr>
        <a:xfrm>
          <a:off x="0" y="0"/>
          <a:ext cx="0" cy="0"/>
          <a:chOff x="0" y="0"/>
          <a:chExt cx="0" cy="0"/>
        </a:xfrm>
      </p:grpSpPr>
      <p:pic>
        <p:nvPicPr>
          <p:cNvPr id="559" name="Google Shape;559;p94"/>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560" name="Google Shape;560;p9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61" name="Google Shape;561;p94"/>
          <p:cNvPicPr preferRelativeResize="0"/>
          <p:nvPr/>
        </p:nvPicPr>
        <p:blipFill>
          <a:blip r:embed="rId3"/>
          <a:stretch>
            <a:fillRect/>
          </a:stretch>
        </p:blipFill>
        <p:spPr>
          <a:xfrm>
            <a:off x="8062160" y="3975150"/>
            <a:ext cx="548640" cy="725893"/>
          </a:xfrm>
          <a:prstGeom prst="rect">
            <a:avLst/>
          </a:prstGeom>
          <a:noFill/>
          <a:ln>
            <a:noFill/>
          </a:ln>
        </p:spPr>
      </p:pic>
      <p:sp>
        <p:nvSpPr>
          <p:cNvPr id="562" name="Google Shape;562;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563" name="Google Shape;563;p9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9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9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566" name="Google Shape;566;p9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7" name="Google Shape;567;p94"/>
          <p:cNvPicPr preferRelativeResize="0"/>
          <p:nvPr/>
        </p:nvPicPr>
        <p:blipFill rotWithShape="1">
          <a:blip r:embed="rId4"/>
          <a:srcRect/>
          <a:stretch>
            <a:fillRect/>
          </a:stretch>
        </p:blipFill>
        <p:spPr>
          <a:xfrm>
            <a:off x="273900" y="-595025"/>
            <a:ext cx="2950353"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568"/>
        <p:cNvGrpSpPr/>
        <p:nvPr/>
      </p:nvGrpSpPr>
      <p:grpSpPr>
        <a:xfrm>
          <a:off x="0" y="0"/>
          <a:ext cx="0" cy="0"/>
          <a:chOff x="0" y="0"/>
          <a:chExt cx="0" cy="0"/>
        </a:xfrm>
      </p:grpSpPr>
      <p:sp>
        <p:nvSpPr>
          <p:cNvPr id="569" name="Google Shape;569;p9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571" name="Google Shape;571;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2" name="Google Shape;572;p9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
        <p:nvSpPr>
          <p:cNvPr id="573" name="Google Shape;573;p9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9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5" name="Google Shape;575;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6" name="Google Shape;576;p9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95"/>
          <p:cNvPicPr preferRelativeResize="0"/>
          <p:nvPr/>
        </p:nvPicPr>
        <p:blipFill rotWithShape="1">
          <a:blip r:embed="rId2"/>
          <a:srcRect/>
          <a:stretch>
            <a:fillRect/>
          </a:stretch>
        </p:blipFill>
        <p:spPr>
          <a:xfrm>
            <a:off x="8213200" y="3862850"/>
            <a:ext cx="656773" cy="11449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578"/>
        <p:cNvGrpSpPr/>
        <p:nvPr/>
      </p:nvGrpSpPr>
      <p:grpSpPr>
        <a:xfrm>
          <a:off x="0" y="0"/>
          <a:ext cx="0" cy="0"/>
          <a:chOff x="0" y="0"/>
          <a:chExt cx="0" cy="0"/>
        </a:xfrm>
      </p:grpSpPr>
      <p:pic>
        <p:nvPicPr>
          <p:cNvPr id="579" name="Google Shape;579;p96"/>
          <p:cNvPicPr preferRelativeResize="0"/>
          <p:nvPr/>
        </p:nvPicPr>
        <p:blipFill rotWithShape="1">
          <a:blip r:embed="rId2"/>
          <a:srcRect t="59" b="59"/>
          <a:stretch>
            <a:fillRect/>
          </a:stretch>
        </p:blipFill>
        <p:spPr>
          <a:xfrm>
            <a:off x="274320" y="274881"/>
            <a:ext cx="8595360" cy="4593743"/>
          </a:xfrm>
          <a:prstGeom prst="rect">
            <a:avLst/>
          </a:prstGeom>
          <a:noFill/>
          <a:ln>
            <a:noFill/>
          </a:ln>
        </p:spPr>
      </p:pic>
      <p:sp>
        <p:nvSpPr>
          <p:cNvPr id="580" name="Google Shape;580;p9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81" name="Google Shape;581;p96"/>
          <p:cNvPicPr preferRelativeResize="0"/>
          <p:nvPr/>
        </p:nvPicPr>
        <p:blipFill rotWithShape="1">
          <a:blip r:embed="rId3"/>
          <a:srcRect l="209" r="209"/>
          <a:stretch>
            <a:fillRect/>
          </a:stretch>
        </p:blipFill>
        <p:spPr>
          <a:xfrm>
            <a:off x="858369" y="1097625"/>
            <a:ext cx="1737361" cy="1980591"/>
          </a:xfrm>
          <a:prstGeom prst="rect">
            <a:avLst/>
          </a:prstGeom>
          <a:noFill/>
          <a:ln>
            <a:noFill/>
          </a:ln>
        </p:spPr>
      </p:pic>
      <p:sp>
        <p:nvSpPr>
          <p:cNvPr id="582" name="Google Shape;582;p9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83" name="Google Shape;583;p96"/>
          <p:cNvPicPr preferRelativeResize="0"/>
          <p:nvPr/>
        </p:nvPicPr>
        <p:blipFill>
          <a:blip r:embed="rId4"/>
          <a:stretch>
            <a:fillRect/>
          </a:stretch>
        </p:blipFill>
        <p:spPr>
          <a:xfrm>
            <a:off x="8062160" y="3975150"/>
            <a:ext cx="548640" cy="725893"/>
          </a:xfrm>
          <a:prstGeom prst="rect">
            <a:avLst/>
          </a:prstGeom>
          <a:noFill/>
          <a:ln>
            <a:noFill/>
          </a:ln>
        </p:spPr>
      </p:pic>
      <p:sp>
        <p:nvSpPr>
          <p:cNvPr id="584" name="Google Shape;584;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585" name="Google Shape;585;p9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9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587" name="Google Shape;587;p9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9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589"/>
        <p:cNvGrpSpPr/>
        <p:nvPr/>
      </p:nvGrpSpPr>
      <p:grpSpPr>
        <a:xfrm>
          <a:off x="0" y="0"/>
          <a:ext cx="0" cy="0"/>
          <a:chOff x="0" y="0"/>
          <a:chExt cx="0" cy="0"/>
        </a:xfrm>
      </p:grpSpPr>
      <p:sp>
        <p:nvSpPr>
          <p:cNvPr id="590" name="Google Shape;590;p9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p:txBody>
      </p:sp>
      <p:sp>
        <p:nvSpPr>
          <p:cNvPr id="591" name="Google Shape;591;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592" name="Google Shape;592;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593" name="Google Shape;593;p97"/>
          <p:cNvPicPr preferRelativeResize="0"/>
          <p:nvPr/>
        </p:nvPicPr>
        <p:blipFill rotWithShape="1">
          <a:blip r:embed="rId2"/>
          <a:srcRect l="504" r="504"/>
          <a:stretch>
            <a:fillRect/>
          </a:stretch>
        </p:blipFill>
        <p:spPr>
          <a:xfrm>
            <a:off x="8257069" y="4200875"/>
            <a:ext cx="548641" cy="624077"/>
          </a:xfrm>
          <a:prstGeom prst="rect">
            <a:avLst/>
          </a:prstGeom>
          <a:noFill/>
          <a:ln>
            <a:noFill/>
          </a:ln>
        </p:spPr>
      </p:pic>
      <p:sp>
        <p:nvSpPr>
          <p:cNvPr id="594" name="Google Shape;59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9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6" name="Google Shape;59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7" name="Google Shape;597;p9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9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599"/>
        <p:cNvGrpSpPr/>
        <p:nvPr/>
      </p:nvGrpSpPr>
      <p:grpSpPr>
        <a:xfrm>
          <a:off x="0" y="0"/>
          <a:ext cx="0" cy="0"/>
          <a:chOff x="0" y="0"/>
          <a:chExt cx="0" cy="0"/>
        </a:xfrm>
      </p:grpSpPr>
      <p:sp>
        <p:nvSpPr>
          <p:cNvPr id="600" name="Google Shape;600;p9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3" name="Google Shape;60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4" name="Google Shape;60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605" name="Google Shape;60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6" name="Google Shape;60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07" name="Google Shape;607;p98"/>
          <p:cNvGrpSpPr/>
          <p:nvPr/>
        </p:nvGrpSpPr>
        <p:grpSpPr>
          <a:xfrm>
            <a:off x="457200" y="1378813"/>
            <a:ext cx="776889" cy="621300"/>
            <a:chOff x="457200" y="1378813"/>
            <a:chExt cx="776889" cy="621300"/>
          </a:xfrm>
        </p:grpSpPr>
        <p:sp>
          <p:nvSpPr>
            <p:cNvPr id="608" name="Google Shape;608;p9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609" name="Google Shape;609;p9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0" name="Google Shape;610;p98"/>
          <p:cNvGrpSpPr/>
          <p:nvPr/>
        </p:nvGrpSpPr>
        <p:grpSpPr>
          <a:xfrm>
            <a:off x="457200" y="2228725"/>
            <a:ext cx="776889" cy="621300"/>
            <a:chOff x="457200" y="1378813"/>
            <a:chExt cx="776889" cy="621300"/>
          </a:xfrm>
        </p:grpSpPr>
        <p:sp>
          <p:nvSpPr>
            <p:cNvPr id="611" name="Google Shape;611;p9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612" name="Google Shape;612;p9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 name="Google Shape;613;p98"/>
          <p:cNvGrpSpPr/>
          <p:nvPr/>
        </p:nvGrpSpPr>
        <p:grpSpPr>
          <a:xfrm>
            <a:off x="457200" y="3073850"/>
            <a:ext cx="776889" cy="621300"/>
            <a:chOff x="457200" y="1378813"/>
            <a:chExt cx="776889" cy="621300"/>
          </a:xfrm>
        </p:grpSpPr>
        <p:sp>
          <p:nvSpPr>
            <p:cNvPr id="614" name="Google Shape;614;p9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15" name="Google Shape;615;p9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 name="Google Shape;616;p98"/>
          <p:cNvGrpSpPr/>
          <p:nvPr/>
        </p:nvGrpSpPr>
        <p:grpSpPr>
          <a:xfrm>
            <a:off x="457200" y="3923750"/>
            <a:ext cx="776889" cy="621300"/>
            <a:chOff x="457200" y="1378813"/>
            <a:chExt cx="776889" cy="621300"/>
          </a:xfrm>
        </p:grpSpPr>
        <p:sp>
          <p:nvSpPr>
            <p:cNvPr id="617" name="Google Shape;617;p9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18" name="Google Shape;618;p9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9" name="Google Shape;619;p9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9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9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9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9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9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9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626"/>
        <p:cNvGrpSpPr/>
        <p:nvPr/>
      </p:nvGrpSpPr>
      <p:grpSpPr>
        <a:xfrm>
          <a:off x="0" y="0"/>
          <a:ext cx="0" cy="0"/>
          <a:chOff x="0" y="0"/>
          <a:chExt cx="0" cy="0"/>
        </a:xfrm>
      </p:grpSpPr>
      <p:sp>
        <p:nvSpPr>
          <p:cNvPr id="627" name="Google Shape;627;p9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632" name="Google Shape;632;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34" name="Google Shape;634;p99"/>
          <p:cNvGrpSpPr/>
          <p:nvPr/>
        </p:nvGrpSpPr>
        <p:grpSpPr>
          <a:xfrm>
            <a:off x="457200" y="1300225"/>
            <a:ext cx="776889" cy="621300"/>
            <a:chOff x="457200" y="1378813"/>
            <a:chExt cx="776889" cy="621300"/>
          </a:xfrm>
        </p:grpSpPr>
        <p:sp>
          <p:nvSpPr>
            <p:cNvPr id="635" name="Google Shape;635;p9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636" name="Google Shape;636;p9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 name="Google Shape;637;p99"/>
          <p:cNvGrpSpPr/>
          <p:nvPr/>
        </p:nvGrpSpPr>
        <p:grpSpPr>
          <a:xfrm>
            <a:off x="457200" y="2000125"/>
            <a:ext cx="776889" cy="621300"/>
            <a:chOff x="457200" y="1378813"/>
            <a:chExt cx="776889" cy="621300"/>
          </a:xfrm>
        </p:grpSpPr>
        <p:sp>
          <p:nvSpPr>
            <p:cNvPr id="638" name="Google Shape;638;p9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639" name="Google Shape;639;p9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 name="Google Shape;640;p99"/>
          <p:cNvGrpSpPr/>
          <p:nvPr/>
        </p:nvGrpSpPr>
        <p:grpSpPr>
          <a:xfrm>
            <a:off x="457200" y="2692850"/>
            <a:ext cx="776889" cy="621300"/>
            <a:chOff x="457200" y="1378813"/>
            <a:chExt cx="776889" cy="621300"/>
          </a:xfrm>
        </p:grpSpPr>
        <p:sp>
          <p:nvSpPr>
            <p:cNvPr id="641" name="Google Shape;641;p9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42" name="Google Shape;642;p9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 name="Google Shape;643;p99"/>
          <p:cNvGrpSpPr/>
          <p:nvPr/>
        </p:nvGrpSpPr>
        <p:grpSpPr>
          <a:xfrm>
            <a:off x="457200" y="3390350"/>
            <a:ext cx="776889" cy="621300"/>
            <a:chOff x="457200" y="1378813"/>
            <a:chExt cx="776889" cy="621300"/>
          </a:xfrm>
        </p:grpSpPr>
        <p:sp>
          <p:nvSpPr>
            <p:cNvPr id="644" name="Google Shape;644;p9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45" name="Google Shape;645;p9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6" name="Google Shape;646;p9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9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9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9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9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9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9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53" name="Google Shape;653;p99"/>
          <p:cNvGrpSpPr/>
          <p:nvPr/>
        </p:nvGrpSpPr>
        <p:grpSpPr>
          <a:xfrm>
            <a:off x="469500" y="4083075"/>
            <a:ext cx="776889" cy="621300"/>
            <a:chOff x="457200" y="1378813"/>
            <a:chExt cx="776889" cy="621300"/>
          </a:xfrm>
        </p:grpSpPr>
        <p:sp>
          <p:nvSpPr>
            <p:cNvPr id="654" name="Google Shape;654;p9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655" name="Google Shape;655;p9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6" name="Google Shape;656;p9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9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658"/>
        <p:cNvGrpSpPr/>
        <p:nvPr/>
      </p:nvGrpSpPr>
      <p:grpSpPr>
        <a:xfrm>
          <a:off x="0" y="0"/>
          <a:ext cx="0" cy="0"/>
          <a:chOff x="0" y="0"/>
          <a:chExt cx="0" cy="0"/>
        </a:xfrm>
      </p:grpSpPr>
      <p:sp>
        <p:nvSpPr>
          <p:cNvPr id="659" name="Google Shape;659;p10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2" name="Google Shape;662;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3" name="Google Shape;663;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664" name="Google Shape;664;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5" name="Google Shape;665;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66" name="Google Shape;666;p100"/>
          <p:cNvGrpSpPr/>
          <p:nvPr/>
        </p:nvGrpSpPr>
        <p:grpSpPr>
          <a:xfrm>
            <a:off x="457200" y="1237825"/>
            <a:ext cx="776900" cy="486300"/>
            <a:chOff x="457200" y="1466425"/>
            <a:chExt cx="776900" cy="486300"/>
          </a:xfrm>
        </p:grpSpPr>
        <p:sp>
          <p:nvSpPr>
            <p:cNvPr id="667" name="Google Shape;667;p10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668" name="Google Shape;668;p10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9" name="Google Shape;669;p10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10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1" name="Google Shape;671;p100"/>
          <p:cNvGrpSpPr/>
          <p:nvPr/>
        </p:nvGrpSpPr>
        <p:grpSpPr>
          <a:xfrm>
            <a:off x="457200" y="1828900"/>
            <a:ext cx="776900" cy="486300"/>
            <a:chOff x="457200" y="1466425"/>
            <a:chExt cx="776900" cy="486300"/>
          </a:xfrm>
        </p:grpSpPr>
        <p:sp>
          <p:nvSpPr>
            <p:cNvPr id="672" name="Google Shape;672;p10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673" name="Google Shape;673;p10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74" name="Google Shape;674;p10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5" name="Google Shape;675;p100"/>
          <p:cNvGrpSpPr/>
          <p:nvPr/>
        </p:nvGrpSpPr>
        <p:grpSpPr>
          <a:xfrm>
            <a:off x="457200" y="2419975"/>
            <a:ext cx="776900" cy="486300"/>
            <a:chOff x="457200" y="1466425"/>
            <a:chExt cx="776900" cy="486300"/>
          </a:xfrm>
        </p:grpSpPr>
        <p:sp>
          <p:nvSpPr>
            <p:cNvPr id="676" name="Google Shape;676;p10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77" name="Google Shape;677;p10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78" name="Google Shape;678;p10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9" name="Google Shape;679;p100"/>
          <p:cNvGrpSpPr/>
          <p:nvPr/>
        </p:nvGrpSpPr>
        <p:grpSpPr>
          <a:xfrm>
            <a:off x="457200" y="3011050"/>
            <a:ext cx="776900" cy="486300"/>
            <a:chOff x="457200" y="1466425"/>
            <a:chExt cx="776900" cy="486300"/>
          </a:xfrm>
        </p:grpSpPr>
        <p:sp>
          <p:nvSpPr>
            <p:cNvPr id="680" name="Google Shape;680;p10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81" name="Google Shape;681;p10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2" name="Google Shape;682;p10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3" name="Google Shape;683;p100"/>
          <p:cNvGrpSpPr/>
          <p:nvPr/>
        </p:nvGrpSpPr>
        <p:grpSpPr>
          <a:xfrm>
            <a:off x="457200" y="3602137"/>
            <a:ext cx="776900" cy="486300"/>
            <a:chOff x="457200" y="1466425"/>
            <a:chExt cx="776900" cy="486300"/>
          </a:xfrm>
        </p:grpSpPr>
        <p:sp>
          <p:nvSpPr>
            <p:cNvPr id="684" name="Google Shape;684;p10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685" name="Google Shape;685;p10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6" name="Google Shape;686;p10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7" name="Google Shape;687;p100"/>
          <p:cNvGrpSpPr/>
          <p:nvPr/>
        </p:nvGrpSpPr>
        <p:grpSpPr>
          <a:xfrm>
            <a:off x="457200" y="4193262"/>
            <a:ext cx="776900" cy="486300"/>
            <a:chOff x="457200" y="1466425"/>
            <a:chExt cx="776900" cy="486300"/>
          </a:xfrm>
        </p:grpSpPr>
        <p:sp>
          <p:nvSpPr>
            <p:cNvPr id="688" name="Google Shape;688;p10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689" name="Google Shape;689;p10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0" name="Google Shape;690;p10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10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10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10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10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695"/>
        <p:cNvGrpSpPr/>
        <p:nvPr/>
      </p:nvGrpSpPr>
      <p:grpSpPr>
        <a:xfrm>
          <a:off x="0" y="0"/>
          <a:ext cx="0" cy="0"/>
          <a:chOff x="0" y="0"/>
          <a:chExt cx="0" cy="0"/>
        </a:xfrm>
      </p:grpSpPr>
      <p:sp>
        <p:nvSpPr>
          <p:cNvPr id="696" name="Google Shape;696;p10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9" name="Google Shape;699;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0" name="Google Shape;700;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701" name="Google Shape;701;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2" name="Google Shape;702;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3" name="Google Shape;703;p101"/>
          <p:cNvGrpSpPr/>
          <p:nvPr/>
        </p:nvGrpSpPr>
        <p:grpSpPr>
          <a:xfrm>
            <a:off x="457200" y="1237825"/>
            <a:ext cx="776900" cy="486300"/>
            <a:chOff x="457200" y="1466425"/>
            <a:chExt cx="776900" cy="486300"/>
          </a:xfrm>
        </p:grpSpPr>
        <p:sp>
          <p:nvSpPr>
            <p:cNvPr id="704" name="Google Shape;704;p10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05" name="Google Shape;705;p10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6" name="Google Shape;706;p10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10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8" name="Google Shape;708;p101"/>
          <p:cNvGrpSpPr/>
          <p:nvPr/>
        </p:nvGrpSpPr>
        <p:grpSpPr>
          <a:xfrm>
            <a:off x="457200" y="1828900"/>
            <a:ext cx="776900" cy="486300"/>
            <a:chOff x="457200" y="1466425"/>
            <a:chExt cx="776900" cy="486300"/>
          </a:xfrm>
        </p:grpSpPr>
        <p:sp>
          <p:nvSpPr>
            <p:cNvPr id="709" name="Google Shape;709;p10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0" name="Google Shape;710;p10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1" name="Google Shape;711;p10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2" name="Google Shape;712;p101"/>
          <p:cNvGrpSpPr/>
          <p:nvPr/>
        </p:nvGrpSpPr>
        <p:grpSpPr>
          <a:xfrm>
            <a:off x="457200" y="2419975"/>
            <a:ext cx="776900" cy="486300"/>
            <a:chOff x="457200" y="1466425"/>
            <a:chExt cx="776900" cy="486300"/>
          </a:xfrm>
        </p:grpSpPr>
        <p:sp>
          <p:nvSpPr>
            <p:cNvPr id="713" name="Google Shape;713;p10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14" name="Google Shape;714;p10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5" name="Google Shape;715;p10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6" name="Google Shape;716;p101"/>
          <p:cNvGrpSpPr/>
          <p:nvPr/>
        </p:nvGrpSpPr>
        <p:grpSpPr>
          <a:xfrm>
            <a:off x="457200" y="3011050"/>
            <a:ext cx="776900" cy="486300"/>
            <a:chOff x="457200" y="1466425"/>
            <a:chExt cx="776900" cy="486300"/>
          </a:xfrm>
        </p:grpSpPr>
        <p:sp>
          <p:nvSpPr>
            <p:cNvPr id="717" name="Google Shape;717;p10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718" name="Google Shape;718;p10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9" name="Google Shape;719;p10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0" name="Google Shape;720;p101"/>
          <p:cNvGrpSpPr/>
          <p:nvPr/>
        </p:nvGrpSpPr>
        <p:grpSpPr>
          <a:xfrm>
            <a:off x="457200" y="3602137"/>
            <a:ext cx="776900" cy="486300"/>
            <a:chOff x="457200" y="1466425"/>
            <a:chExt cx="776900" cy="486300"/>
          </a:xfrm>
        </p:grpSpPr>
        <p:sp>
          <p:nvSpPr>
            <p:cNvPr id="721" name="Google Shape;721;p10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722" name="Google Shape;722;p10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3" name="Google Shape;723;p10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4" name="Google Shape;724;p101"/>
          <p:cNvGrpSpPr/>
          <p:nvPr/>
        </p:nvGrpSpPr>
        <p:grpSpPr>
          <a:xfrm>
            <a:off x="457200" y="4193262"/>
            <a:ext cx="776900" cy="486300"/>
            <a:chOff x="457200" y="1466425"/>
            <a:chExt cx="776900" cy="486300"/>
          </a:xfrm>
        </p:grpSpPr>
        <p:sp>
          <p:nvSpPr>
            <p:cNvPr id="725" name="Google Shape;725;p10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726" name="Google Shape;726;p10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7" name="Google Shape;727;p10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10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10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10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10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732"/>
        <p:cNvGrpSpPr/>
        <p:nvPr/>
      </p:nvGrpSpPr>
      <p:grpSpPr>
        <a:xfrm>
          <a:off x="0" y="0"/>
          <a:ext cx="0" cy="0"/>
          <a:chOff x="0" y="0"/>
          <a:chExt cx="0" cy="0"/>
        </a:xfrm>
      </p:grpSpPr>
      <p:sp>
        <p:nvSpPr>
          <p:cNvPr id="733" name="Google Shape;733;p10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1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1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6" name="Google Shape;736;p1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7" name="Google Shape;737;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738" name="Google Shape;738;p1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9" name="Google Shape;739;p1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40" name="Google Shape;740;p102"/>
          <p:cNvGrpSpPr/>
          <p:nvPr/>
        </p:nvGrpSpPr>
        <p:grpSpPr>
          <a:xfrm>
            <a:off x="457222" y="1149803"/>
            <a:ext cx="713194" cy="446423"/>
            <a:chOff x="457200" y="1466425"/>
            <a:chExt cx="776900" cy="486300"/>
          </a:xfrm>
        </p:grpSpPr>
        <p:sp>
          <p:nvSpPr>
            <p:cNvPr id="741" name="Google Shape;741;p10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742" name="Google Shape;742;p10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3" name="Google Shape;743;p10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10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45" name="Google Shape;745;p102"/>
          <p:cNvGrpSpPr/>
          <p:nvPr/>
        </p:nvGrpSpPr>
        <p:grpSpPr>
          <a:xfrm>
            <a:off x="457222" y="1672428"/>
            <a:ext cx="713194" cy="446423"/>
            <a:chOff x="457200" y="1466425"/>
            <a:chExt cx="776900" cy="486300"/>
          </a:xfrm>
        </p:grpSpPr>
        <p:sp>
          <p:nvSpPr>
            <p:cNvPr id="746" name="Google Shape;746;p10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747" name="Google Shape;747;p10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8" name="Google Shape;748;p10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10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0" name="Google Shape;750;p102"/>
          <p:cNvGrpSpPr/>
          <p:nvPr/>
        </p:nvGrpSpPr>
        <p:grpSpPr>
          <a:xfrm>
            <a:off x="457197" y="2195578"/>
            <a:ext cx="713194" cy="446423"/>
            <a:chOff x="457200" y="1466425"/>
            <a:chExt cx="776900" cy="486300"/>
          </a:xfrm>
        </p:grpSpPr>
        <p:sp>
          <p:nvSpPr>
            <p:cNvPr id="751" name="Google Shape;751;p10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752" name="Google Shape;752;p10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3" name="Google Shape;753;p10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4" name="Google Shape;754;p10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5" name="Google Shape;755;p102"/>
          <p:cNvGrpSpPr/>
          <p:nvPr/>
        </p:nvGrpSpPr>
        <p:grpSpPr>
          <a:xfrm>
            <a:off x="457197" y="2718203"/>
            <a:ext cx="713194" cy="446423"/>
            <a:chOff x="457200" y="1466425"/>
            <a:chExt cx="776900" cy="486300"/>
          </a:xfrm>
        </p:grpSpPr>
        <p:sp>
          <p:nvSpPr>
            <p:cNvPr id="756" name="Google Shape;756;p10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757" name="Google Shape;757;p10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8" name="Google Shape;758;p10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10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0" name="Google Shape;760;p102"/>
          <p:cNvGrpSpPr/>
          <p:nvPr/>
        </p:nvGrpSpPr>
        <p:grpSpPr>
          <a:xfrm>
            <a:off x="457222" y="3240828"/>
            <a:ext cx="713194" cy="446423"/>
            <a:chOff x="457200" y="1466425"/>
            <a:chExt cx="776900" cy="486300"/>
          </a:xfrm>
        </p:grpSpPr>
        <p:sp>
          <p:nvSpPr>
            <p:cNvPr id="761" name="Google Shape;761;p10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762" name="Google Shape;762;p10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3" name="Google Shape;763;p10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10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5" name="Google Shape;765;p102"/>
          <p:cNvGrpSpPr/>
          <p:nvPr/>
        </p:nvGrpSpPr>
        <p:grpSpPr>
          <a:xfrm>
            <a:off x="457222" y="3763453"/>
            <a:ext cx="713194" cy="446423"/>
            <a:chOff x="457200" y="1466425"/>
            <a:chExt cx="776900" cy="486300"/>
          </a:xfrm>
        </p:grpSpPr>
        <p:sp>
          <p:nvSpPr>
            <p:cNvPr id="766" name="Google Shape;766;p10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767" name="Google Shape;767;p10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8" name="Google Shape;768;p10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10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0" name="Google Shape;770;p102"/>
          <p:cNvGrpSpPr/>
          <p:nvPr/>
        </p:nvGrpSpPr>
        <p:grpSpPr>
          <a:xfrm>
            <a:off x="457222" y="4311603"/>
            <a:ext cx="713194" cy="446423"/>
            <a:chOff x="457200" y="1466425"/>
            <a:chExt cx="776900" cy="486300"/>
          </a:xfrm>
        </p:grpSpPr>
        <p:sp>
          <p:nvSpPr>
            <p:cNvPr id="771" name="Google Shape;771;p10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772" name="Google Shape;772;p10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3" name="Google Shape;773;p10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774"/>
        <p:cNvGrpSpPr/>
        <p:nvPr/>
      </p:nvGrpSpPr>
      <p:grpSpPr>
        <a:xfrm>
          <a:off x="0" y="0"/>
          <a:ext cx="0" cy="0"/>
          <a:chOff x="0" y="0"/>
          <a:chExt cx="0" cy="0"/>
        </a:xfrm>
      </p:grpSpPr>
      <p:sp>
        <p:nvSpPr>
          <p:cNvPr id="775" name="Google Shape;775;p1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1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7" name="Google Shape;777;p1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8" name="Google Shape;778;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779" name="Google Shape;779;p1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0" name="Google Shape;780;p1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10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2" name="Google Shape;782;p103"/>
          <p:cNvGrpSpPr/>
          <p:nvPr/>
        </p:nvGrpSpPr>
        <p:grpSpPr>
          <a:xfrm>
            <a:off x="457427" y="3873038"/>
            <a:ext cx="602564" cy="377174"/>
            <a:chOff x="457200" y="1466425"/>
            <a:chExt cx="776900" cy="486300"/>
          </a:xfrm>
        </p:grpSpPr>
        <p:sp>
          <p:nvSpPr>
            <p:cNvPr id="783" name="Google Shape;783;p10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784" name="Google Shape;784;p10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 name="Google Shape;785;p10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10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7" name="Google Shape;787;p103"/>
          <p:cNvGrpSpPr/>
          <p:nvPr/>
        </p:nvGrpSpPr>
        <p:grpSpPr>
          <a:xfrm>
            <a:off x="457315" y="4311142"/>
            <a:ext cx="602564" cy="377174"/>
            <a:chOff x="457200" y="1466425"/>
            <a:chExt cx="776900" cy="486300"/>
          </a:xfrm>
        </p:grpSpPr>
        <p:sp>
          <p:nvSpPr>
            <p:cNvPr id="788" name="Google Shape;788;p10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789" name="Google Shape;789;p10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0" name="Google Shape;790;p10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10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2" name="Google Shape;792;p103"/>
          <p:cNvGrpSpPr/>
          <p:nvPr/>
        </p:nvGrpSpPr>
        <p:grpSpPr>
          <a:xfrm>
            <a:off x="457377" y="2996663"/>
            <a:ext cx="602564" cy="377174"/>
            <a:chOff x="457200" y="1466425"/>
            <a:chExt cx="776900" cy="486300"/>
          </a:xfrm>
        </p:grpSpPr>
        <p:sp>
          <p:nvSpPr>
            <p:cNvPr id="793" name="Google Shape;793;p10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794" name="Google Shape;794;p10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5" name="Google Shape;795;p10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10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7" name="Google Shape;797;p103"/>
          <p:cNvGrpSpPr/>
          <p:nvPr/>
        </p:nvGrpSpPr>
        <p:grpSpPr>
          <a:xfrm>
            <a:off x="457265" y="3434767"/>
            <a:ext cx="602564" cy="377174"/>
            <a:chOff x="457200" y="1466425"/>
            <a:chExt cx="776900" cy="486300"/>
          </a:xfrm>
        </p:grpSpPr>
        <p:sp>
          <p:nvSpPr>
            <p:cNvPr id="798" name="Google Shape;798;p10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799" name="Google Shape;799;p10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0" name="Google Shape;800;p10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10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2" name="Google Shape;802;p103"/>
          <p:cNvGrpSpPr/>
          <p:nvPr/>
        </p:nvGrpSpPr>
        <p:grpSpPr>
          <a:xfrm>
            <a:off x="457402" y="2135288"/>
            <a:ext cx="602564" cy="377174"/>
            <a:chOff x="457200" y="1466425"/>
            <a:chExt cx="776900" cy="486300"/>
          </a:xfrm>
        </p:grpSpPr>
        <p:sp>
          <p:nvSpPr>
            <p:cNvPr id="803" name="Google Shape;803;p10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804" name="Google Shape;804;p10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5" name="Google Shape;805;p10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10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7" name="Google Shape;807;p103"/>
          <p:cNvGrpSpPr/>
          <p:nvPr/>
        </p:nvGrpSpPr>
        <p:grpSpPr>
          <a:xfrm>
            <a:off x="457290" y="2573392"/>
            <a:ext cx="602564" cy="377174"/>
            <a:chOff x="457200" y="1466425"/>
            <a:chExt cx="776900" cy="486300"/>
          </a:xfrm>
        </p:grpSpPr>
        <p:sp>
          <p:nvSpPr>
            <p:cNvPr id="808" name="Google Shape;808;p10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809" name="Google Shape;809;p10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0" name="Google Shape;810;p10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10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2" name="Google Shape;812;p103"/>
          <p:cNvGrpSpPr/>
          <p:nvPr/>
        </p:nvGrpSpPr>
        <p:grpSpPr>
          <a:xfrm>
            <a:off x="457352" y="1258913"/>
            <a:ext cx="602564" cy="377174"/>
            <a:chOff x="457200" y="1466425"/>
            <a:chExt cx="776900" cy="486300"/>
          </a:xfrm>
        </p:grpSpPr>
        <p:sp>
          <p:nvSpPr>
            <p:cNvPr id="813" name="Google Shape;813;p10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814" name="Google Shape;814;p10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5" name="Google Shape;815;p10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10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7" name="Google Shape;817;p103"/>
          <p:cNvGrpSpPr/>
          <p:nvPr/>
        </p:nvGrpSpPr>
        <p:grpSpPr>
          <a:xfrm>
            <a:off x="457240" y="1697017"/>
            <a:ext cx="602564" cy="377174"/>
            <a:chOff x="457200" y="1466425"/>
            <a:chExt cx="776900" cy="486300"/>
          </a:xfrm>
        </p:grpSpPr>
        <p:sp>
          <p:nvSpPr>
            <p:cNvPr id="818" name="Google Shape;818;p10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819" name="Google Shape;819;p10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20" name="Google Shape;820;p10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821"/>
        <p:cNvGrpSpPr/>
        <p:nvPr/>
      </p:nvGrpSpPr>
      <p:grpSpPr>
        <a:xfrm>
          <a:off x="0" y="0"/>
          <a:ext cx="0" cy="0"/>
          <a:chOff x="0" y="0"/>
          <a:chExt cx="0" cy="0"/>
        </a:xfrm>
      </p:grpSpPr>
      <p:sp>
        <p:nvSpPr>
          <p:cNvPr id="822" name="Google Shape;822;p1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1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4" name="Google Shape;824;p1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25" name="Google Shape;825;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826" name="Google Shape;826;p1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7" name="Google Shape;827;p1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10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9" name="Google Shape;829;p104"/>
          <p:cNvGrpSpPr/>
          <p:nvPr/>
        </p:nvGrpSpPr>
        <p:grpSpPr>
          <a:xfrm>
            <a:off x="457427" y="3873038"/>
            <a:ext cx="602564" cy="377174"/>
            <a:chOff x="457200" y="1466425"/>
            <a:chExt cx="776900" cy="486300"/>
          </a:xfrm>
        </p:grpSpPr>
        <p:sp>
          <p:nvSpPr>
            <p:cNvPr id="830" name="Google Shape;830;p10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831" name="Google Shape;831;p10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32" name="Google Shape;832;p10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10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34" name="Google Shape;834;p104"/>
          <p:cNvGrpSpPr/>
          <p:nvPr/>
        </p:nvGrpSpPr>
        <p:grpSpPr>
          <a:xfrm>
            <a:off x="457315" y="4311142"/>
            <a:ext cx="602564" cy="377174"/>
            <a:chOff x="457200" y="1466425"/>
            <a:chExt cx="776900" cy="486300"/>
          </a:xfrm>
        </p:grpSpPr>
        <p:sp>
          <p:nvSpPr>
            <p:cNvPr id="835" name="Google Shape;835;p10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836" name="Google Shape;836;p10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37" name="Google Shape;837;p10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10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39" name="Google Shape;839;p104"/>
          <p:cNvGrpSpPr/>
          <p:nvPr/>
        </p:nvGrpSpPr>
        <p:grpSpPr>
          <a:xfrm>
            <a:off x="457377" y="2996663"/>
            <a:ext cx="602564" cy="377174"/>
            <a:chOff x="457200" y="1466425"/>
            <a:chExt cx="776900" cy="486300"/>
          </a:xfrm>
        </p:grpSpPr>
        <p:sp>
          <p:nvSpPr>
            <p:cNvPr id="840" name="Google Shape;840;p10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841" name="Google Shape;841;p10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2" name="Google Shape;842;p10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10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4" name="Google Shape;844;p104"/>
          <p:cNvGrpSpPr/>
          <p:nvPr/>
        </p:nvGrpSpPr>
        <p:grpSpPr>
          <a:xfrm>
            <a:off x="457265" y="3434767"/>
            <a:ext cx="602564" cy="377174"/>
            <a:chOff x="457200" y="1466425"/>
            <a:chExt cx="776900" cy="486300"/>
          </a:xfrm>
        </p:grpSpPr>
        <p:sp>
          <p:nvSpPr>
            <p:cNvPr id="845" name="Google Shape;845;p10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846" name="Google Shape;846;p10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7" name="Google Shape;847;p10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10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9" name="Google Shape;849;p104"/>
          <p:cNvGrpSpPr/>
          <p:nvPr/>
        </p:nvGrpSpPr>
        <p:grpSpPr>
          <a:xfrm>
            <a:off x="457402" y="2135288"/>
            <a:ext cx="602564" cy="377174"/>
            <a:chOff x="457200" y="1466425"/>
            <a:chExt cx="776900" cy="486300"/>
          </a:xfrm>
        </p:grpSpPr>
        <p:sp>
          <p:nvSpPr>
            <p:cNvPr id="850" name="Google Shape;850;p10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851" name="Google Shape;851;p10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2" name="Google Shape;852;p10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10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54" name="Google Shape;854;p104"/>
          <p:cNvGrpSpPr/>
          <p:nvPr/>
        </p:nvGrpSpPr>
        <p:grpSpPr>
          <a:xfrm>
            <a:off x="457290" y="2573392"/>
            <a:ext cx="602564" cy="377174"/>
            <a:chOff x="457200" y="1466425"/>
            <a:chExt cx="776900" cy="486300"/>
          </a:xfrm>
        </p:grpSpPr>
        <p:sp>
          <p:nvSpPr>
            <p:cNvPr id="855" name="Google Shape;855;p10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856" name="Google Shape;856;p10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7" name="Google Shape;857;p10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10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59" name="Google Shape;859;p104"/>
          <p:cNvGrpSpPr/>
          <p:nvPr/>
        </p:nvGrpSpPr>
        <p:grpSpPr>
          <a:xfrm>
            <a:off x="457352" y="1258913"/>
            <a:ext cx="602564" cy="377174"/>
            <a:chOff x="457200" y="1466425"/>
            <a:chExt cx="776900" cy="486300"/>
          </a:xfrm>
        </p:grpSpPr>
        <p:sp>
          <p:nvSpPr>
            <p:cNvPr id="860" name="Google Shape;860;p10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861" name="Google Shape;861;p10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2" name="Google Shape;862;p10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10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64" name="Google Shape;864;p104"/>
          <p:cNvGrpSpPr/>
          <p:nvPr/>
        </p:nvGrpSpPr>
        <p:grpSpPr>
          <a:xfrm>
            <a:off x="457240" y="1697017"/>
            <a:ext cx="602564" cy="377174"/>
            <a:chOff x="457200" y="1466425"/>
            <a:chExt cx="776900" cy="486300"/>
          </a:xfrm>
        </p:grpSpPr>
        <p:sp>
          <p:nvSpPr>
            <p:cNvPr id="865" name="Google Shape;865;p10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866" name="Google Shape;866;p10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7" name="Google Shape;867;p10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868"/>
        <p:cNvGrpSpPr/>
        <p:nvPr/>
      </p:nvGrpSpPr>
      <p:grpSpPr>
        <a:xfrm>
          <a:off x="0" y="0"/>
          <a:ext cx="0" cy="0"/>
          <a:chOff x="0" y="0"/>
          <a:chExt cx="0" cy="0"/>
        </a:xfrm>
      </p:grpSpPr>
      <p:sp>
        <p:nvSpPr>
          <p:cNvPr id="869" name="Google Shape;869;p1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1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1" name="Google Shape;871;p1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2" name="Google Shape;872;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873" name="Google Shape;873;p1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4" name="Google Shape;874;p1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75" name="Google Shape;875;p105"/>
          <p:cNvGrpSpPr/>
          <p:nvPr/>
        </p:nvGrpSpPr>
        <p:grpSpPr>
          <a:xfrm>
            <a:off x="457181" y="1345103"/>
            <a:ext cx="533372" cy="533480"/>
            <a:chOff x="457200" y="1378813"/>
            <a:chExt cx="695400" cy="695450"/>
          </a:xfrm>
        </p:grpSpPr>
        <p:sp>
          <p:nvSpPr>
            <p:cNvPr id="876" name="Google Shape;876;p10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877" name="Google Shape;877;p10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8" name="Google Shape;878;p10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10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80" name="Google Shape;880;p105"/>
          <p:cNvGrpSpPr/>
          <p:nvPr/>
        </p:nvGrpSpPr>
        <p:grpSpPr>
          <a:xfrm>
            <a:off x="3228956" y="1345103"/>
            <a:ext cx="533372" cy="533480"/>
            <a:chOff x="457200" y="1378813"/>
            <a:chExt cx="695400" cy="695450"/>
          </a:xfrm>
        </p:grpSpPr>
        <p:sp>
          <p:nvSpPr>
            <p:cNvPr id="881" name="Google Shape;881;p10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882" name="Google Shape;882;p10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3" name="Google Shape;883;p10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10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85" name="Google Shape;885;p105"/>
          <p:cNvGrpSpPr/>
          <p:nvPr/>
        </p:nvGrpSpPr>
        <p:grpSpPr>
          <a:xfrm>
            <a:off x="6134081" y="1345853"/>
            <a:ext cx="533372" cy="533480"/>
            <a:chOff x="457200" y="1378813"/>
            <a:chExt cx="695400" cy="695450"/>
          </a:xfrm>
        </p:grpSpPr>
        <p:sp>
          <p:nvSpPr>
            <p:cNvPr id="886" name="Google Shape;886;p10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887" name="Google Shape;887;p10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8" name="Google Shape;888;p10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10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890"/>
        <p:cNvGrpSpPr/>
        <p:nvPr/>
      </p:nvGrpSpPr>
      <p:grpSpPr>
        <a:xfrm>
          <a:off x="0" y="0"/>
          <a:ext cx="0" cy="0"/>
          <a:chOff x="0" y="0"/>
          <a:chExt cx="0" cy="0"/>
        </a:xfrm>
      </p:grpSpPr>
      <p:pic>
        <p:nvPicPr>
          <p:cNvPr id="891" name="Google Shape;891;p106"/>
          <p:cNvPicPr preferRelativeResize="0"/>
          <p:nvPr/>
        </p:nvPicPr>
        <p:blipFill>
          <a:blip r:embed="rId2"/>
          <a:stretch>
            <a:fillRect/>
          </a:stretch>
        </p:blipFill>
        <p:spPr>
          <a:xfrm>
            <a:off x="4286263" y="1183050"/>
            <a:ext cx="827470" cy="3662574"/>
          </a:xfrm>
          <a:prstGeom prst="rect">
            <a:avLst/>
          </a:prstGeom>
          <a:noFill/>
          <a:ln>
            <a:noFill/>
          </a:ln>
        </p:spPr>
      </p:pic>
      <p:sp>
        <p:nvSpPr>
          <p:cNvPr id="892" name="Google Shape;892;p10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1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1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5" name="Google Shape;895;p1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6" name="Google Shape;896;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897" name="Google Shape;897;p1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8" name="Google Shape;898;p1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99" name="Google Shape;899;p106"/>
          <p:cNvGrpSpPr/>
          <p:nvPr/>
        </p:nvGrpSpPr>
        <p:grpSpPr>
          <a:xfrm>
            <a:off x="457206" y="1421303"/>
            <a:ext cx="533372" cy="533480"/>
            <a:chOff x="457200" y="1378813"/>
            <a:chExt cx="695400" cy="695450"/>
          </a:xfrm>
        </p:grpSpPr>
        <p:sp>
          <p:nvSpPr>
            <p:cNvPr id="900" name="Google Shape;900;p10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01" name="Google Shape;901;p10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2" name="Google Shape;902;p10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10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10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5" name="Google Shape;905;p106"/>
          <p:cNvGrpSpPr/>
          <p:nvPr/>
        </p:nvGrpSpPr>
        <p:grpSpPr>
          <a:xfrm>
            <a:off x="4936306" y="1423553"/>
            <a:ext cx="533372" cy="533480"/>
            <a:chOff x="457200" y="1378813"/>
            <a:chExt cx="695400" cy="695450"/>
          </a:xfrm>
        </p:grpSpPr>
        <p:sp>
          <p:nvSpPr>
            <p:cNvPr id="906" name="Google Shape;906;p10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07" name="Google Shape;907;p10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8" name="Google Shape;908;p10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10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910"/>
        <p:cNvGrpSpPr/>
        <p:nvPr/>
      </p:nvGrpSpPr>
      <p:grpSpPr>
        <a:xfrm>
          <a:off x="0" y="0"/>
          <a:ext cx="0" cy="0"/>
          <a:chOff x="0" y="0"/>
          <a:chExt cx="0" cy="0"/>
        </a:xfrm>
      </p:grpSpPr>
      <p:sp>
        <p:nvSpPr>
          <p:cNvPr id="911" name="Google Shape;911;p10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10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3" name="Google Shape;913;p1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14" name="Google Shape;914;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915" name="Google Shape;915;p10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6" name="Google Shape;916;p10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10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918" name="Google Shape;918;p10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10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10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10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10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923" name="Google Shape;923;p10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924" name="Google Shape;924;p10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10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10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10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10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929" name="Google Shape;929;p10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930" name="Google Shape;930;p10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10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10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10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p:txBody>
      </p:sp>
      <p:sp>
        <p:nvSpPr>
          <p:cNvPr id="934" name="Google Shape;934;p10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10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10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937"/>
        <p:cNvGrpSpPr/>
        <p:nvPr/>
      </p:nvGrpSpPr>
      <p:grpSpPr>
        <a:xfrm>
          <a:off x="0" y="0"/>
          <a:ext cx="0" cy="0"/>
          <a:chOff x="0" y="0"/>
          <a:chExt cx="0" cy="0"/>
        </a:xfrm>
      </p:grpSpPr>
      <p:sp>
        <p:nvSpPr>
          <p:cNvPr id="938" name="Google Shape;938;p10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10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10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1" name="Google Shape;941;p10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42" name="Google Shape;942;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943" name="Google Shape;943;p10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4" name="Google Shape;944;p10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10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10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10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10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10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10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1" name="Google Shape;951;p10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108"/>
          <p:cNvPicPr preferRelativeResize="0"/>
          <p:nvPr/>
        </p:nvPicPr>
        <p:blipFill rotWithShape="1">
          <a:blip r:embed="rId2"/>
          <a:srcRect t="1830" b="1830"/>
          <a:stretch>
            <a:fillRect/>
          </a:stretch>
        </p:blipFill>
        <p:spPr>
          <a:xfrm>
            <a:off x="429768" y="1402811"/>
            <a:ext cx="785567" cy="606900"/>
          </a:xfrm>
          <a:prstGeom prst="rect">
            <a:avLst/>
          </a:prstGeom>
          <a:noFill/>
          <a:ln>
            <a:noFill/>
          </a:ln>
        </p:spPr>
      </p:pic>
      <p:pic>
        <p:nvPicPr>
          <p:cNvPr id="953" name="Google Shape;953;p108"/>
          <p:cNvPicPr preferRelativeResize="0"/>
          <p:nvPr/>
        </p:nvPicPr>
        <p:blipFill rotWithShape="1">
          <a:blip r:embed="rId3"/>
          <a:srcRect t="228" b="238"/>
          <a:stretch>
            <a:fillRect/>
          </a:stretch>
        </p:blipFill>
        <p:spPr>
          <a:xfrm>
            <a:off x="429768" y="2227098"/>
            <a:ext cx="785566" cy="606900"/>
          </a:xfrm>
          <a:prstGeom prst="rect">
            <a:avLst/>
          </a:prstGeom>
          <a:noFill/>
          <a:ln>
            <a:noFill/>
          </a:ln>
        </p:spPr>
      </p:pic>
      <p:pic>
        <p:nvPicPr>
          <p:cNvPr id="954" name="Google Shape;954;p108"/>
          <p:cNvPicPr preferRelativeResize="0"/>
          <p:nvPr/>
        </p:nvPicPr>
        <p:blipFill rotWithShape="1">
          <a:blip r:embed="rId3"/>
          <a:srcRect t="228" b="238"/>
          <a:stretch>
            <a:fillRect/>
          </a:stretch>
        </p:blipFill>
        <p:spPr>
          <a:xfrm>
            <a:off x="432306" y="3916573"/>
            <a:ext cx="785566" cy="606900"/>
          </a:xfrm>
          <a:prstGeom prst="rect">
            <a:avLst/>
          </a:prstGeom>
          <a:noFill/>
          <a:ln>
            <a:noFill/>
          </a:ln>
        </p:spPr>
      </p:pic>
      <p:pic>
        <p:nvPicPr>
          <p:cNvPr id="955" name="Google Shape;955;p108"/>
          <p:cNvPicPr preferRelativeResize="0"/>
          <p:nvPr/>
        </p:nvPicPr>
        <p:blipFill rotWithShape="1">
          <a:blip r:embed="rId2"/>
          <a:srcRect t="1830" b="1830"/>
          <a:stretch>
            <a:fillRect/>
          </a:stretch>
        </p:blipFill>
        <p:spPr>
          <a:xfrm>
            <a:off x="429768" y="3082261"/>
            <a:ext cx="785567"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956"/>
        <p:cNvGrpSpPr/>
        <p:nvPr/>
      </p:nvGrpSpPr>
      <p:grpSpPr>
        <a:xfrm>
          <a:off x="0" y="0"/>
          <a:ext cx="0" cy="0"/>
          <a:chOff x="0" y="0"/>
          <a:chExt cx="0" cy="0"/>
        </a:xfrm>
      </p:grpSpPr>
      <p:sp>
        <p:nvSpPr>
          <p:cNvPr id="957" name="Google Shape;957;p10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10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10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0" name="Google Shape;960;p1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1" name="Google Shape;961;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962" name="Google Shape;962;p10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3" name="Google Shape;963;p10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10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10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10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10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10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10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10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109"/>
          <p:cNvPicPr preferRelativeResize="0"/>
          <p:nvPr/>
        </p:nvPicPr>
        <p:blipFill rotWithShape="1">
          <a:blip r:embed="rId2"/>
          <a:srcRect t="1830" b="1830"/>
          <a:stretch>
            <a:fillRect/>
          </a:stretch>
        </p:blipFill>
        <p:spPr>
          <a:xfrm>
            <a:off x="429768" y="1402811"/>
            <a:ext cx="785567" cy="606900"/>
          </a:xfrm>
          <a:prstGeom prst="rect">
            <a:avLst/>
          </a:prstGeom>
          <a:noFill/>
          <a:ln>
            <a:noFill/>
          </a:ln>
        </p:spPr>
      </p:pic>
      <p:pic>
        <p:nvPicPr>
          <p:cNvPr id="972" name="Google Shape;972;p109"/>
          <p:cNvPicPr preferRelativeResize="0"/>
          <p:nvPr/>
        </p:nvPicPr>
        <p:blipFill rotWithShape="1">
          <a:blip r:embed="rId2"/>
          <a:srcRect t="1830" b="1830"/>
          <a:stretch>
            <a:fillRect/>
          </a:stretch>
        </p:blipFill>
        <p:spPr>
          <a:xfrm>
            <a:off x="429768" y="2227098"/>
            <a:ext cx="785567" cy="606900"/>
          </a:xfrm>
          <a:prstGeom prst="rect">
            <a:avLst/>
          </a:prstGeom>
          <a:noFill/>
          <a:ln>
            <a:noFill/>
          </a:ln>
        </p:spPr>
      </p:pic>
      <p:pic>
        <p:nvPicPr>
          <p:cNvPr id="973" name="Google Shape;973;p109"/>
          <p:cNvPicPr preferRelativeResize="0"/>
          <p:nvPr/>
        </p:nvPicPr>
        <p:blipFill rotWithShape="1">
          <a:blip r:embed="rId2"/>
          <a:srcRect t="1830" b="1830"/>
          <a:stretch>
            <a:fillRect/>
          </a:stretch>
        </p:blipFill>
        <p:spPr>
          <a:xfrm>
            <a:off x="432306" y="3916573"/>
            <a:ext cx="785567" cy="606900"/>
          </a:xfrm>
          <a:prstGeom prst="rect">
            <a:avLst/>
          </a:prstGeom>
          <a:noFill/>
          <a:ln>
            <a:noFill/>
          </a:ln>
        </p:spPr>
      </p:pic>
      <p:pic>
        <p:nvPicPr>
          <p:cNvPr id="974" name="Google Shape;974;p109"/>
          <p:cNvPicPr preferRelativeResize="0"/>
          <p:nvPr/>
        </p:nvPicPr>
        <p:blipFill rotWithShape="1">
          <a:blip r:embed="rId2"/>
          <a:srcRect t="1830" b="1830"/>
          <a:stretch>
            <a:fillRect/>
          </a:stretch>
        </p:blipFill>
        <p:spPr>
          <a:xfrm>
            <a:off x="429768" y="3082261"/>
            <a:ext cx="785567"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975"/>
        <p:cNvGrpSpPr/>
        <p:nvPr/>
      </p:nvGrpSpPr>
      <p:grpSpPr>
        <a:xfrm>
          <a:off x="0" y="0"/>
          <a:ext cx="0" cy="0"/>
          <a:chOff x="0" y="0"/>
          <a:chExt cx="0" cy="0"/>
        </a:xfrm>
      </p:grpSpPr>
      <p:sp>
        <p:nvSpPr>
          <p:cNvPr id="976" name="Google Shape;976;p11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1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1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79" name="Google Shape;979;p1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0" name="Google Shape;980;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981" name="Google Shape;981;p1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2" name="Google Shape;982;p1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11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11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11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11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11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11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9" name="Google Shape;989;p11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0" name="Google Shape;990;p110"/>
          <p:cNvPicPr preferRelativeResize="0"/>
          <p:nvPr/>
        </p:nvPicPr>
        <p:blipFill rotWithShape="1">
          <a:blip r:embed="rId2"/>
          <a:srcRect t="1774" b="1765"/>
          <a:stretch>
            <a:fillRect/>
          </a:stretch>
        </p:blipFill>
        <p:spPr>
          <a:xfrm>
            <a:off x="429768" y="1402811"/>
            <a:ext cx="785567" cy="606900"/>
          </a:xfrm>
          <a:prstGeom prst="rect">
            <a:avLst/>
          </a:prstGeom>
          <a:noFill/>
          <a:ln>
            <a:noFill/>
          </a:ln>
        </p:spPr>
      </p:pic>
      <p:pic>
        <p:nvPicPr>
          <p:cNvPr id="991" name="Google Shape;991;p110"/>
          <p:cNvPicPr preferRelativeResize="0"/>
          <p:nvPr/>
        </p:nvPicPr>
        <p:blipFill rotWithShape="1">
          <a:blip r:embed="rId2"/>
          <a:srcRect t="1774" b="1765"/>
          <a:stretch>
            <a:fillRect/>
          </a:stretch>
        </p:blipFill>
        <p:spPr>
          <a:xfrm>
            <a:off x="429768" y="2227098"/>
            <a:ext cx="785566" cy="606900"/>
          </a:xfrm>
          <a:prstGeom prst="rect">
            <a:avLst/>
          </a:prstGeom>
          <a:noFill/>
          <a:ln>
            <a:noFill/>
          </a:ln>
        </p:spPr>
      </p:pic>
      <p:pic>
        <p:nvPicPr>
          <p:cNvPr id="992" name="Google Shape;992;p110"/>
          <p:cNvPicPr preferRelativeResize="0"/>
          <p:nvPr/>
        </p:nvPicPr>
        <p:blipFill rotWithShape="1">
          <a:blip r:embed="rId2"/>
          <a:srcRect t="1774" b="1765"/>
          <a:stretch>
            <a:fillRect/>
          </a:stretch>
        </p:blipFill>
        <p:spPr>
          <a:xfrm>
            <a:off x="429768" y="3056198"/>
            <a:ext cx="785566" cy="606900"/>
          </a:xfrm>
          <a:prstGeom prst="rect">
            <a:avLst/>
          </a:prstGeom>
          <a:noFill/>
          <a:ln>
            <a:noFill/>
          </a:ln>
        </p:spPr>
      </p:pic>
      <p:pic>
        <p:nvPicPr>
          <p:cNvPr id="993" name="Google Shape;993;p110"/>
          <p:cNvPicPr preferRelativeResize="0"/>
          <p:nvPr/>
        </p:nvPicPr>
        <p:blipFill rotWithShape="1">
          <a:blip r:embed="rId2"/>
          <a:srcRect t="1774" b="1765"/>
          <a:stretch>
            <a:fillRect/>
          </a:stretch>
        </p:blipFill>
        <p:spPr>
          <a:xfrm>
            <a:off x="432306" y="3916573"/>
            <a:ext cx="785567"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994"/>
        <p:cNvGrpSpPr/>
        <p:nvPr/>
      </p:nvGrpSpPr>
      <p:grpSpPr>
        <a:xfrm>
          <a:off x="0" y="0"/>
          <a:ext cx="0" cy="0"/>
          <a:chOff x="0" y="0"/>
          <a:chExt cx="0" cy="0"/>
        </a:xfrm>
      </p:grpSpPr>
      <p:sp>
        <p:nvSpPr>
          <p:cNvPr id="995" name="Google Shape;995;p11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11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11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98" name="Google Shape;998;p1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9" name="Google Shape;99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000" name="Google Shape;1000;p1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1" name="Google Shape;1001;p11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11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11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11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11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11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11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8" name="Google Shape;1008;p11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9" name="Google Shape;1009;p111"/>
          <p:cNvPicPr preferRelativeResize="0"/>
          <p:nvPr/>
        </p:nvPicPr>
        <p:blipFill rotWithShape="1">
          <a:blip r:embed="rId2"/>
          <a:srcRect t="475" b="465"/>
          <a:stretch>
            <a:fillRect/>
          </a:stretch>
        </p:blipFill>
        <p:spPr>
          <a:xfrm>
            <a:off x="429768" y="1402811"/>
            <a:ext cx="785567" cy="606900"/>
          </a:xfrm>
          <a:prstGeom prst="rect">
            <a:avLst/>
          </a:prstGeom>
          <a:noFill/>
          <a:ln>
            <a:noFill/>
          </a:ln>
        </p:spPr>
      </p:pic>
      <p:pic>
        <p:nvPicPr>
          <p:cNvPr id="1010" name="Google Shape;1010;p111"/>
          <p:cNvPicPr preferRelativeResize="0"/>
          <p:nvPr/>
        </p:nvPicPr>
        <p:blipFill rotWithShape="1">
          <a:blip r:embed="rId2"/>
          <a:srcRect t="475" b="465"/>
          <a:stretch>
            <a:fillRect/>
          </a:stretch>
        </p:blipFill>
        <p:spPr>
          <a:xfrm>
            <a:off x="429768" y="2227098"/>
            <a:ext cx="785566" cy="606900"/>
          </a:xfrm>
          <a:prstGeom prst="rect">
            <a:avLst/>
          </a:prstGeom>
          <a:noFill/>
          <a:ln>
            <a:noFill/>
          </a:ln>
        </p:spPr>
      </p:pic>
      <p:pic>
        <p:nvPicPr>
          <p:cNvPr id="1011" name="Google Shape;1011;p111"/>
          <p:cNvPicPr preferRelativeResize="0"/>
          <p:nvPr/>
        </p:nvPicPr>
        <p:blipFill rotWithShape="1">
          <a:blip r:embed="rId2"/>
          <a:srcRect t="475" b="465"/>
          <a:stretch>
            <a:fillRect/>
          </a:stretch>
        </p:blipFill>
        <p:spPr>
          <a:xfrm>
            <a:off x="429768" y="3056198"/>
            <a:ext cx="785566" cy="606900"/>
          </a:xfrm>
          <a:prstGeom prst="rect">
            <a:avLst/>
          </a:prstGeom>
          <a:noFill/>
          <a:ln>
            <a:noFill/>
          </a:ln>
        </p:spPr>
      </p:pic>
      <p:pic>
        <p:nvPicPr>
          <p:cNvPr id="1012" name="Google Shape;1012;p111"/>
          <p:cNvPicPr preferRelativeResize="0"/>
          <p:nvPr/>
        </p:nvPicPr>
        <p:blipFill rotWithShape="1">
          <a:blip r:embed="rId2"/>
          <a:srcRect t="475" b="465"/>
          <a:stretch>
            <a:fillRect/>
          </a:stretch>
        </p:blipFill>
        <p:spPr>
          <a:xfrm>
            <a:off x="432306" y="3916573"/>
            <a:ext cx="785567"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013"/>
        <p:cNvGrpSpPr/>
        <p:nvPr/>
      </p:nvGrpSpPr>
      <p:grpSpPr>
        <a:xfrm>
          <a:off x="0" y="0"/>
          <a:ext cx="0" cy="0"/>
          <a:chOff x="0" y="0"/>
          <a:chExt cx="0" cy="0"/>
        </a:xfrm>
      </p:grpSpPr>
      <p:sp>
        <p:nvSpPr>
          <p:cNvPr id="1014" name="Google Shape;1014;p11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1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6" name="Google Shape;1016;p1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7" name="Google Shape;1017;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18" name="Google Shape;1018;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019" name="Google Shape;1019;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0" name="Google Shape;1020;p1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11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11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11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11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11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11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11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11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11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0" name="Google Shape;1030;p112"/>
          <p:cNvPicPr preferRelativeResize="0"/>
          <p:nvPr/>
        </p:nvPicPr>
        <p:blipFill rotWithShape="1">
          <a:blip r:embed="rId2"/>
          <a:srcRect t="1830" b="1830"/>
          <a:stretch>
            <a:fillRect/>
          </a:stretch>
        </p:blipFill>
        <p:spPr>
          <a:xfrm>
            <a:off x="429768" y="1314036"/>
            <a:ext cx="785567" cy="606900"/>
          </a:xfrm>
          <a:prstGeom prst="rect">
            <a:avLst/>
          </a:prstGeom>
          <a:noFill/>
          <a:ln>
            <a:noFill/>
          </a:ln>
        </p:spPr>
      </p:pic>
      <p:pic>
        <p:nvPicPr>
          <p:cNvPr id="1031" name="Google Shape;1031;p112"/>
          <p:cNvPicPr preferRelativeResize="0"/>
          <p:nvPr/>
        </p:nvPicPr>
        <p:blipFill rotWithShape="1">
          <a:blip r:embed="rId3"/>
          <a:srcRect t="228" b="238"/>
          <a:stretch>
            <a:fillRect/>
          </a:stretch>
        </p:blipFill>
        <p:spPr>
          <a:xfrm>
            <a:off x="429768" y="2010348"/>
            <a:ext cx="785566" cy="606900"/>
          </a:xfrm>
          <a:prstGeom prst="rect">
            <a:avLst/>
          </a:prstGeom>
          <a:noFill/>
          <a:ln>
            <a:noFill/>
          </a:ln>
        </p:spPr>
      </p:pic>
      <p:pic>
        <p:nvPicPr>
          <p:cNvPr id="1032" name="Google Shape;1032;p112"/>
          <p:cNvPicPr preferRelativeResize="0"/>
          <p:nvPr/>
        </p:nvPicPr>
        <p:blipFill rotWithShape="1">
          <a:blip r:embed="rId2"/>
          <a:srcRect t="1830" b="1830"/>
          <a:stretch>
            <a:fillRect/>
          </a:stretch>
        </p:blipFill>
        <p:spPr>
          <a:xfrm>
            <a:off x="429768" y="2701248"/>
            <a:ext cx="785566" cy="606900"/>
          </a:xfrm>
          <a:prstGeom prst="rect">
            <a:avLst/>
          </a:prstGeom>
          <a:noFill/>
          <a:ln>
            <a:noFill/>
          </a:ln>
        </p:spPr>
      </p:pic>
      <p:pic>
        <p:nvPicPr>
          <p:cNvPr id="1033" name="Google Shape;1033;p112"/>
          <p:cNvPicPr preferRelativeResize="0"/>
          <p:nvPr/>
        </p:nvPicPr>
        <p:blipFill rotWithShape="1">
          <a:blip r:embed="rId3"/>
          <a:srcRect t="228" b="238"/>
          <a:stretch>
            <a:fillRect/>
          </a:stretch>
        </p:blipFill>
        <p:spPr>
          <a:xfrm>
            <a:off x="429768" y="3392773"/>
            <a:ext cx="785566" cy="606900"/>
          </a:xfrm>
          <a:prstGeom prst="rect">
            <a:avLst/>
          </a:prstGeom>
          <a:noFill/>
          <a:ln>
            <a:noFill/>
          </a:ln>
        </p:spPr>
      </p:pic>
      <p:pic>
        <p:nvPicPr>
          <p:cNvPr id="1034" name="Google Shape;1034;p112"/>
          <p:cNvPicPr preferRelativeResize="0"/>
          <p:nvPr/>
        </p:nvPicPr>
        <p:blipFill rotWithShape="1">
          <a:blip r:embed="rId2"/>
          <a:srcRect t="1830" b="1830"/>
          <a:stretch>
            <a:fillRect/>
          </a:stretch>
        </p:blipFill>
        <p:spPr>
          <a:xfrm>
            <a:off x="429768" y="4078298"/>
            <a:ext cx="785566"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035"/>
        <p:cNvGrpSpPr/>
        <p:nvPr/>
      </p:nvGrpSpPr>
      <p:grpSpPr>
        <a:xfrm>
          <a:off x="0" y="0"/>
          <a:ext cx="0" cy="0"/>
          <a:chOff x="0" y="0"/>
          <a:chExt cx="0" cy="0"/>
        </a:xfrm>
      </p:grpSpPr>
      <p:sp>
        <p:nvSpPr>
          <p:cNvPr id="1036" name="Google Shape;1036;p11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1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1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9" name="Google Shape;1039;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40" name="Google Shape;1040;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041" name="Google Shape;1041;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42" name="Google Shape;1042;p11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11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11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11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11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11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11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9" name="Google Shape;1049;p11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0" name="Google Shape;1050;p11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11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52" name="Google Shape;1052;p113"/>
          <p:cNvPicPr preferRelativeResize="0"/>
          <p:nvPr/>
        </p:nvPicPr>
        <p:blipFill rotWithShape="1">
          <a:blip r:embed="rId2"/>
          <a:srcRect t="1830" b="1830"/>
          <a:stretch>
            <a:fillRect/>
          </a:stretch>
        </p:blipFill>
        <p:spPr>
          <a:xfrm>
            <a:off x="429768" y="1314036"/>
            <a:ext cx="785567" cy="606900"/>
          </a:xfrm>
          <a:prstGeom prst="rect">
            <a:avLst/>
          </a:prstGeom>
          <a:noFill/>
          <a:ln>
            <a:noFill/>
          </a:ln>
        </p:spPr>
      </p:pic>
      <p:pic>
        <p:nvPicPr>
          <p:cNvPr id="1053" name="Google Shape;1053;p113"/>
          <p:cNvPicPr preferRelativeResize="0"/>
          <p:nvPr/>
        </p:nvPicPr>
        <p:blipFill rotWithShape="1">
          <a:blip r:embed="rId2"/>
          <a:srcRect t="1830" b="1830"/>
          <a:stretch>
            <a:fillRect/>
          </a:stretch>
        </p:blipFill>
        <p:spPr>
          <a:xfrm>
            <a:off x="429768" y="2010348"/>
            <a:ext cx="785567" cy="606900"/>
          </a:xfrm>
          <a:prstGeom prst="rect">
            <a:avLst/>
          </a:prstGeom>
          <a:noFill/>
          <a:ln>
            <a:noFill/>
          </a:ln>
        </p:spPr>
      </p:pic>
      <p:pic>
        <p:nvPicPr>
          <p:cNvPr id="1054" name="Google Shape;1054;p113"/>
          <p:cNvPicPr preferRelativeResize="0"/>
          <p:nvPr/>
        </p:nvPicPr>
        <p:blipFill rotWithShape="1">
          <a:blip r:embed="rId2"/>
          <a:srcRect t="1830" b="1830"/>
          <a:stretch>
            <a:fillRect/>
          </a:stretch>
        </p:blipFill>
        <p:spPr>
          <a:xfrm>
            <a:off x="429768" y="2701248"/>
            <a:ext cx="785566" cy="606900"/>
          </a:xfrm>
          <a:prstGeom prst="rect">
            <a:avLst/>
          </a:prstGeom>
          <a:noFill/>
          <a:ln>
            <a:noFill/>
          </a:ln>
        </p:spPr>
      </p:pic>
      <p:pic>
        <p:nvPicPr>
          <p:cNvPr id="1055" name="Google Shape;1055;p113"/>
          <p:cNvPicPr preferRelativeResize="0"/>
          <p:nvPr/>
        </p:nvPicPr>
        <p:blipFill rotWithShape="1">
          <a:blip r:embed="rId2"/>
          <a:srcRect t="1830" b="1830"/>
          <a:stretch>
            <a:fillRect/>
          </a:stretch>
        </p:blipFill>
        <p:spPr>
          <a:xfrm>
            <a:off x="429768" y="3392773"/>
            <a:ext cx="785567" cy="606900"/>
          </a:xfrm>
          <a:prstGeom prst="rect">
            <a:avLst/>
          </a:prstGeom>
          <a:noFill/>
          <a:ln>
            <a:noFill/>
          </a:ln>
        </p:spPr>
      </p:pic>
      <p:pic>
        <p:nvPicPr>
          <p:cNvPr id="1056" name="Google Shape;1056;p113"/>
          <p:cNvPicPr preferRelativeResize="0"/>
          <p:nvPr/>
        </p:nvPicPr>
        <p:blipFill rotWithShape="1">
          <a:blip r:embed="rId2"/>
          <a:srcRect t="1830" b="1830"/>
          <a:stretch>
            <a:fillRect/>
          </a:stretch>
        </p:blipFill>
        <p:spPr>
          <a:xfrm>
            <a:off x="429768" y="4078298"/>
            <a:ext cx="785566"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057"/>
        <p:cNvGrpSpPr/>
        <p:nvPr/>
      </p:nvGrpSpPr>
      <p:grpSpPr>
        <a:xfrm>
          <a:off x="0" y="0"/>
          <a:ext cx="0" cy="0"/>
          <a:chOff x="0" y="0"/>
          <a:chExt cx="0" cy="0"/>
        </a:xfrm>
      </p:grpSpPr>
      <p:sp>
        <p:nvSpPr>
          <p:cNvPr id="1058" name="Google Shape;1058;p11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1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0" name="Google Shape;1060;p1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61" name="Google Shape;1061;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62" name="Google Shape;1062;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063" name="Google Shape;1063;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4" name="Google Shape;1064;p1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5" name="Google Shape;1065;p11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6" name="Google Shape;1066;p11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11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11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11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11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1" name="Google Shape;1071;p11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2" name="Google Shape;1072;p11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11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4" name="Google Shape;1074;p114"/>
          <p:cNvPicPr preferRelativeResize="0"/>
          <p:nvPr/>
        </p:nvPicPr>
        <p:blipFill rotWithShape="1">
          <a:blip r:embed="rId2"/>
          <a:srcRect t="1774" b="1765"/>
          <a:stretch>
            <a:fillRect/>
          </a:stretch>
        </p:blipFill>
        <p:spPr>
          <a:xfrm>
            <a:off x="429768" y="1314036"/>
            <a:ext cx="785567" cy="606900"/>
          </a:xfrm>
          <a:prstGeom prst="rect">
            <a:avLst/>
          </a:prstGeom>
          <a:noFill/>
          <a:ln>
            <a:noFill/>
          </a:ln>
        </p:spPr>
      </p:pic>
      <p:pic>
        <p:nvPicPr>
          <p:cNvPr id="1075" name="Google Shape;1075;p114"/>
          <p:cNvPicPr preferRelativeResize="0"/>
          <p:nvPr/>
        </p:nvPicPr>
        <p:blipFill rotWithShape="1">
          <a:blip r:embed="rId2"/>
          <a:srcRect t="1774" b="1765"/>
          <a:stretch>
            <a:fillRect/>
          </a:stretch>
        </p:blipFill>
        <p:spPr>
          <a:xfrm>
            <a:off x="429768" y="2010348"/>
            <a:ext cx="785566" cy="606900"/>
          </a:xfrm>
          <a:prstGeom prst="rect">
            <a:avLst/>
          </a:prstGeom>
          <a:noFill/>
          <a:ln>
            <a:noFill/>
          </a:ln>
        </p:spPr>
      </p:pic>
      <p:pic>
        <p:nvPicPr>
          <p:cNvPr id="1076" name="Google Shape;1076;p114"/>
          <p:cNvPicPr preferRelativeResize="0"/>
          <p:nvPr/>
        </p:nvPicPr>
        <p:blipFill rotWithShape="1">
          <a:blip r:embed="rId2"/>
          <a:srcRect t="1774" b="1765"/>
          <a:stretch>
            <a:fillRect/>
          </a:stretch>
        </p:blipFill>
        <p:spPr>
          <a:xfrm>
            <a:off x="429768" y="2701248"/>
            <a:ext cx="785566" cy="606900"/>
          </a:xfrm>
          <a:prstGeom prst="rect">
            <a:avLst/>
          </a:prstGeom>
          <a:noFill/>
          <a:ln>
            <a:noFill/>
          </a:ln>
        </p:spPr>
      </p:pic>
      <p:pic>
        <p:nvPicPr>
          <p:cNvPr id="1077" name="Google Shape;1077;p114"/>
          <p:cNvPicPr preferRelativeResize="0"/>
          <p:nvPr/>
        </p:nvPicPr>
        <p:blipFill rotWithShape="1">
          <a:blip r:embed="rId2"/>
          <a:srcRect t="1774" b="1765"/>
          <a:stretch>
            <a:fillRect/>
          </a:stretch>
        </p:blipFill>
        <p:spPr>
          <a:xfrm>
            <a:off x="429768" y="3392773"/>
            <a:ext cx="785566" cy="606900"/>
          </a:xfrm>
          <a:prstGeom prst="rect">
            <a:avLst/>
          </a:prstGeom>
          <a:noFill/>
          <a:ln>
            <a:noFill/>
          </a:ln>
        </p:spPr>
      </p:pic>
      <p:pic>
        <p:nvPicPr>
          <p:cNvPr id="1078" name="Google Shape;1078;p114"/>
          <p:cNvPicPr preferRelativeResize="0"/>
          <p:nvPr/>
        </p:nvPicPr>
        <p:blipFill rotWithShape="1">
          <a:blip r:embed="rId2"/>
          <a:srcRect t="1774" b="1765"/>
          <a:stretch>
            <a:fillRect/>
          </a:stretch>
        </p:blipFill>
        <p:spPr>
          <a:xfrm>
            <a:off x="429768" y="4078298"/>
            <a:ext cx="785566"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079"/>
        <p:cNvGrpSpPr/>
        <p:nvPr/>
      </p:nvGrpSpPr>
      <p:grpSpPr>
        <a:xfrm>
          <a:off x="0" y="0"/>
          <a:ext cx="0" cy="0"/>
          <a:chOff x="0" y="0"/>
          <a:chExt cx="0" cy="0"/>
        </a:xfrm>
      </p:grpSpPr>
      <p:sp>
        <p:nvSpPr>
          <p:cNvPr id="1080" name="Google Shape;1080;p11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1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1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83" name="Google Shape;1083;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4" name="Google Shape;1084;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085" name="Google Shape;1085;p1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86" name="Google Shape;1086;p11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7" name="Google Shape;1087;p11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8" name="Google Shape;1088;p11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11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11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11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2" name="Google Shape;1092;p11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3" name="Google Shape;1093;p11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4" name="Google Shape;1094;p11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11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6" name="Google Shape;1096;p115"/>
          <p:cNvPicPr preferRelativeResize="0"/>
          <p:nvPr/>
        </p:nvPicPr>
        <p:blipFill rotWithShape="1">
          <a:blip r:embed="rId2"/>
          <a:srcRect t="475" b="465"/>
          <a:stretch>
            <a:fillRect/>
          </a:stretch>
        </p:blipFill>
        <p:spPr>
          <a:xfrm>
            <a:off x="429768" y="1314036"/>
            <a:ext cx="785567" cy="606900"/>
          </a:xfrm>
          <a:prstGeom prst="rect">
            <a:avLst/>
          </a:prstGeom>
          <a:noFill/>
          <a:ln>
            <a:noFill/>
          </a:ln>
        </p:spPr>
      </p:pic>
      <p:pic>
        <p:nvPicPr>
          <p:cNvPr id="1097" name="Google Shape;1097;p115"/>
          <p:cNvPicPr preferRelativeResize="0"/>
          <p:nvPr/>
        </p:nvPicPr>
        <p:blipFill rotWithShape="1">
          <a:blip r:embed="rId2"/>
          <a:srcRect t="475" b="465"/>
          <a:stretch>
            <a:fillRect/>
          </a:stretch>
        </p:blipFill>
        <p:spPr>
          <a:xfrm>
            <a:off x="429768" y="2010348"/>
            <a:ext cx="785566" cy="606900"/>
          </a:xfrm>
          <a:prstGeom prst="rect">
            <a:avLst/>
          </a:prstGeom>
          <a:noFill/>
          <a:ln>
            <a:noFill/>
          </a:ln>
        </p:spPr>
      </p:pic>
      <p:pic>
        <p:nvPicPr>
          <p:cNvPr id="1098" name="Google Shape;1098;p115"/>
          <p:cNvPicPr preferRelativeResize="0"/>
          <p:nvPr/>
        </p:nvPicPr>
        <p:blipFill rotWithShape="1">
          <a:blip r:embed="rId2"/>
          <a:srcRect t="475" b="465"/>
          <a:stretch>
            <a:fillRect/>
          </a:stretch>
        </p:blipFill>
        <p:spPr>
          <a:xfrm>
            <a:off x="429768" y="2701248"/>
            <a:ext cx="785566" cy="606900"/>
          </a:xfrm>
          <a:prstGeom prst="rect">
            <a:avLst/>
          </a:prstGeom>
          <a:noFill/>
          <a:ln>
            <a:noFill/>
          </a:ln>
        </p:spPr>
      </p:pic>
      <p:pic>
        <p:nvPicPr>
          <p:cNvPr id="1099" name="Google Shape;1099;p115"/>
          <p:cNvPicPr preferRelativeResize="0"/>
          <p:nvPr/>
        </p:nvPicPr>
        <p:blipFill rotWithShape="1">
          <a:blip r:embed="rId2"/>
          <a:srcRect t="475" b="465"/>
          <a:stretch>
            <a:fillRect/>
          </a:stretch>
        </p:blipFill>
        <p:spPr>
          <a:xfrm>
            <a:off x="429768" y="3392773"/>
            <a:ext cx="785566" cy="606900"/>
          </a:xfrm>
          <a:prstGeom prst="rect">
            <a:avLst/>
          </a:prstGeom>
          <a:noFill/>
          <a:ln>
            <a:noFill/>
          </a:ln>
        </p:spPr>
      </p:pic>
      <p:pic>
        <p:nvPicPr>
          <p:cNvPr id="1100" name="Google Shape;1100;p115"/>
          <p:cNvPicPr preferRelativeResize="0"/>
          <p:nvPr/>
        </p:nvPicPr>
        <p:blipFill rotWithShape="1">
          <a:blip r:embed="rId2"/>
          <a:srcRect t="475" b="465"/>
          <a:stretch>
            <a:fillRect/>
          </a:stretch>
        </p:blipFill>
        <p:spPr>
          <a:xfrm>
            <a:off x="429768" y="4078298"/>
            <a:ext cx="785566" cy="60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101"/>
        <p:cNvGrpSpPr/>
        <p:nvPr/>
      </p:nvGrpSpPr>
      <p:grpSpPr>
        <a:xfrm>
          <a:off x="0" y="0"/>
          <a:ext cx="0" cy="0"/>
          <a:chOff x="0" y="0"/>
          <a:chExt cx="0" cy="0"/>
        </a:xfrm>
      </p:grpSpPr>
      <p:sp>
        <p:nvSpPr>
          <p:cNvPr id="1102" name="Google Shape;1102;p11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11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4" name="Google Shape;1104;p1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5" name="Google Shape;1105;p1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6" name="Google Shape;1106;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107" name="Google Shape;1107;p1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08" name="Google Shape;1108;p11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9" name="Google Shape;1109;p11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11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11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11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11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11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11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6" name="Google Shape;1116;p11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11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11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9" name="Google Shape;1119;p11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20" name="Google Shape;1120;p116"/>
          <p:cNvPicPr preferRelativeResize="0"/>
          <p:nvPr/>
        </p:nvPicPr>
        <p:blipFill rotWithShape="1">
          <a:blip r:embed="rId2"/>
          <a:srcRect t="1830" b="1830"/>
          <a:stretch>
            <a:fillRect/>
          </a:stretch>
        </p:blipFill>
        <p:spPr>
          <a:xfrm>
            <a:off x="429768" y="1261872"/>
            <a:ext cx="577804" cy="446400"/>
          </a:xfrm>
          <a:prstGeom prst="rect">
            <a:avLst/>
          </a:prstGeom>
          <a:noFill/>
          <a:ln>
            <a:noFill/>
          </a:ln>
        </p:spPr>
      </p:pic>
      <p:pic>
        <p:nvPicPr>
          <p:cNvPr id="1121" name="Google Shape;1121;p116"/>
          <p:cNvPicPr preferRelativeResize="0"/>
          <p:nvPr/>
        </p:nvPicPr>
        <p:blipFill rotWithShape="1">
          <a:blip r:embed="rId3"/>
          <a:srcRect t="228" b="238"/>
          <a:stretch>
            <a:fillRect/>
          </a:stretch>
        </p:blipFill>
        <p:spPr>
          <a:xfrm>
            <a:off x="429768" y="1848847"/>
            <a:ext cx="577805" cy="446400"/>
          </a:xfrm>
          <a:prstGeom prst="rect">
            <a:avLst/>
          </a:prstGeom>
          <a:noFill/>
          <a:ln>
            <a:noFill/>
          </a:ln>
        </p:spPr>
      </p:pic>
      <p:pic>
        <p:nvPicPr>
          <p:cNvPr id="1122" name="Google Shape;1122;p116"/>
          <p:cNvPicPr preferRelativeResize="0"/>
          <p:nvPr/>
        </p:nvPicPr>
        <p:blipFill rotWithShape="1">
          <a:blip r:embed="rId2"/>
          <a:srcRect t="1830" b="1830"/>
          <a:stretch>
            <a:fillRect/>
          </a:stretch>
        </p:blipFill>
        <p:spPr>
          <a:xfrm>
            <a:off x="429768" y="2439922"/>
            <a:ext cx="577804" cy="446400"/>
          </a:xfrm>
          <a:prstGeom prst="rect">
            <a:avLst/>
          </a:prstGeom>
          <a:noFill/>
          <a:ln>
            <a:noFill/>
          </a:ln>
        </p:spPr>
      </p:pic>
      <p:sp>
        <p:nvSpPr>
          <p:cNvPr id="1123" name="Google Shape;1123;p116"/>
          <p:cNvSpPr/>
          <p:nvPr/>
        </p:nvSpPr>
        <p:spPr>
          <a:xfrm>
            <a:off x="429768" y="3040985"/>
            <a:ext cx="577805" cy="446400"/>
          </a:xfrm>
          <a:prstGeom prst="rect">
            <a:avLst/>
          </a:prstGeom>
          <a:noFill/>
          <a:ln>
            <a:noFill/>
          </a:ln>
        </p:spPr>
      </p:sp>
      <p:pic>
        <p:nvPicPr>
          <p:cNvPr id="1124" name="Google Shape;1124;p116"/>
          <p:cNvPicPr preferRelativeResize="0"/>
          <p:nvPr/>
        </p:nvPicPr>
        <p:blipFill rotWithShape="1">
          <a:blip r:embed="rId2"/>
          <a:srcRect t="1830" b="1830"/>
          <a:stretch>
            <a:fillRect/>
          </a:stretch>
        </p:blipFill>
        <p:spPr>
          <a:xfrm>
            <a:off x="429768" y="3622122"/>
            <a:ext cx="577804" cy="446400"/>
          </a:xfrm>
          <a:prstGeom prst="rect">
            <a:avLst/>
          </a:prstGeom>
          <a:noFill/>
          <a:ln>
            <a:noFill/>
          </a:ln>
        </p:spPr>
      </p:pic>
      <p:pic>
        <p:nvPicPr>
          <p:cNvPr id="1125" name="Google Shape;1125;p116"/>
          <p:cNvPicPr preferRelativeResize="0"/>
          <p:nvPr/>
        </p:nvPicPr>
        <p:blipFill rotWithShape="1">
          <a:blip r:embed="rId3"/>
          <a:srcRect t="228" b="238"/>
          <a:stretch>
            <a:fillRect/>
          </a:stretch>
        </p:blipFill>
        <p:spPr>
          <a:xfrm>
            <a:off x="429768" y="4203272"/>
            <a:ext cx="577805" cy="446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126"/>
        <p:cNvGrpSpPr/>
        <p:nvPr/>
      </p:nvGrpSpPr>
      <p:grpSpPr>
        <a:xfrm>
          <a:off x="0" y="0"/>
          <a:ext cx="0" cy="0"/>
          <a:chOff x="0" y="0"/>
          <a:chExt cx="0" cy="0"/>
        </a:xfrm>
      </p:grpSpPr>
      <p:sp>
        <p:nvSpPr>
          <p:cNvPr id="1127" name="Google Shape;1127;p11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1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1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0" name="Google Shape;1130;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31" name="Google Shape;1131;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132" name="Google Shape;1132;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3" name="Google Shape;1133;p1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11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5" name="Google Shape;1135;p11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11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11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11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11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11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1" name="Google Shape;1141;p11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11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3" name="Google Shape;1143;p11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4" name="Google Shape;1144;p11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117"/>
          <p:cNvPicPr preferRelativeResize="0"/>
          <p:nvPr/>
        </p:nvPicPr>
        <p:blipFill rotWithShape="1">
          <a:blip r:embed="rId2"/>
          <a:srcRect t="1830" b="1830"/>
          <a:stretch>
            <a:fillRect/>
          </a:stretch>
        </p:blipFill>
        <p:spPr>
          <a:xfrm>
            <a:off x="429768" y="1261872"/>
            <a:ext cx="577804" cy="446400"/>
          </a:xfrm>
          <a:prstGeom prst="rect">
            <a:avLst/>
          </a:prstGeom>
          <a:noFill/>
          <a:ln>
            <a:noFill/>
          </a:ln>
        </p:spPr>
      </p:pic>
      <p:pic>
        <p:nvPicPr>
          <p:cNvPr id="1146" name="Google Shape;1146;p117"/>
          <p:cNvPicPr preferRelativeResize="0"/>
          <p:nvPr/>
        </p:nvPicPr>
        <p:blipFill rotWithShape="1">
          <a:blip r:embed="rId2"/>
          <a:srcRect t="1830" b="1830"/>
          <a:stretch>
            <a:fillRect/>
          </a:stretch>
        </p:blipFill>
        <p:spPr>
          <a:xfrm>
            <a:off x="429768" y="1848847"/>
            <a:ext cx="577804" cy="446400"/>
          </a:xfrm>
          <a:prstGeom prst="rect">
            <a:avLst/>
          </a:prstGeom>
          <a:noFill/>
          <a:ln>
            <a:noFill/>
          </a:ln>
        </p:spPr>
      </p:pic>
      <p:pic>
        <p:nvPicPr>
          <p:cNvPr id="1147" name="Google Shape;1147;p117"/>
          <p:cNvPicPr preferRelativeResize="0"/>
          <p:nvPr/>
        </p:nvPicPr>
        <p:blipFill rotWithShape="1">
          <a:blip r:embed="rId2"/>
          <a:srcRect t="1830" b="1830"/>
          <a:stretch>
            <a:fillRect/>
          </a:stretch>
        </p:blipFill>
        <p:spPr>
          <a:xfrm>
            <a:off x="429768" y="2439922"/>
            <a:ext cx="577804" cy="446400"/>
          </a:xfrm>
          <a:prstGeom prst="rect">
            <a:avLst/>
          </a:prstGeom>
          <a:noFill/>
          <a:ln>
            <a:noFill/>
          </a:ln>
        </p:spPr>
      </p:pic>
      <p:pic>
        <p:nvPicPr>
          <p:cNvPr id="1148" name="Google Shape;1148;p117"/>
          <p:cNvPicPr preferRelativeResize="0"/>
          <p:nvPr/>
        </p:nvPicPr>
        <p:blipFill rotWithShape="1">
          <a:blip r:embed="rId2"/>
          <a:srcRect t="1830" b="1830"/>
          <a:stretch>
            <a:fillRect/>
          </a:stretch>
        </p:blipFill>
        <p:spPr>
          <a:xfrm>
            <a:off x="429768" y="3040985"/>
            <a:ext cx="577804" cy="446400"/>
          </a:xfrm>
          <a:prstGeom prst="rect">
            <a:avLst/>
          </a:prstGeom>
          <a:noFill/>
          <a:ln>
            <a:noFill/>
          </a:ln>
        </p:spPr>
      </p:pic>
      <p:pic>
        <p:nvPicPr>
          <p:cNvPr id="1149" name="Google Shape;1149;p117"/>
          <p:cNvPicPr preferRelativeResize="0"/>
          <p:nvPr/>
        </p:nvPicPr>
        <p:blipFill rotWithShape="1">
          <a:blip r:embed="rId2"/>
          <a:srcRect t="1830" b="1830"/>
          <a:stretch>
            <a:fillRect/>
          </a:stretch>
        </p:blipFill>
        <p:spPr>
          <a:xfrm>
            <a:off x="429768" y="3622122"/>
            <a:ext cx="577804" cy="446400"/>
          </a:xfrm>
          <a:prstGeom prst="rect">
            <a:avLst/>
          </a:prstGeom>
          <a:noFill/>
          <a:ln>
            <a:noFill/>
          </a:ln>
        </p:spPr>
      </p:pic>
      <p:pic>
        <p:nvPicPr>
          <p:cNvPr id="1150" name="Google Shape;1150;p117"/>
          <p:cNvPicPr preferRelativeResize="0"/>
          <p:nvPr/>
        </p:nvPicPr>
        <p:blipFill rotWithShape="1">
          <a:blip r:embed="rId2"/>
          <a:srcRect t="1830" b="1830"/>
          <a:stretch>
            <a:fillRect/>
          </a:stretch>
        </p:blipFill>
        <p:spPr>
          <a:xfrm>
            <a:off x="429768" y="4203272"/>
            <a:ext cx="577804" cy="446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1151"/>
        <p:cNvGrpSpPr/>
        <p:nvPr/>
      </p:nvGrpSpPr>
      <p:grpSpPr>
        <a:xfrm>
          <a:off x="0" y="0"/>
          <a:ext cx="0" cy="0"/>
          <a:chOff x="0" y="0"/>
          <a:chExt cx="0" cy="0"/>
        </a:xfrm>
      </p:grpSpPr>
      <p:sp>
        <p:nvSpPr>
          <p:cNvPr id="1152" name="Google Shape;1152;p11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1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1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55" name="Google Shape;1155;p1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6" name="Google Shape;1156;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157" name="Google Shape;1157;p1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8" name="Google Shape;1158;p1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11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0" name="Google Shape;1160;p11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11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11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11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11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11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11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7" name="Google Shape;1167;p11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8" name="Google Shape;1168;p11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9" name="Google Shape;1169;p11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0" name="Google Shape;1170;p118"/>
          <p:cNvPicPr preferRelativeResize="0"/>
          <p:nvPr/>
        </p:nvPicPr>
        <p:blipFill rotWithShape="1">
          <a:blip r:embed="rId2"/>
          <a:srcRect t="1774" b="1765"/>
          <a:stretch>
            <a:fillRect/>
          </a:stretch>
        </p:blipFill>
        <p:spPr>
          <a:xfrm>
            <a:off x="429768" y="1261872"/>
            <a:ext cx="577805" cy="446400"/>
          </a:xfrm>
          <a:prstGeom prst="rect">
            <a:avLst/>
          </a:prstGeom>
          <a:noFill/>
          <a:ln>
            <a:noFill/>
          </a:ln>
        </p:spPr>
      </p:pic>
      <p:pic>
        <p:nvPicPr>
          <p:cNvPr id="1171" name="Google Shape;1171;p118"/>
          <p:cNvPicPr preferRelativeResize="0"/>
          <p:nvPr/>
        </p:nvPicPr>
        <p:blipFill rotWithShape="1">
          <a:blip r:embed="rId2"/>
          <a:srcRect t="1774" b="1765"/>
          <a:stretch>
            <a:fillRect/>
          </a:stretch>
        </p:blipFill>
        <p:spPr>
          <a:xfrm>
            <a:off x="429768" y="1848847"/>
            <a:ext cx="577805" cy="446400"/>
          </a:xfrm>
          <a:prstGeom prst="rect">
            <a:avLst/>
          </a:prstGeom>
          <a:noFill/>
          <a:ln>
            <a:noFill/>
          </a:ln>
        </p:spPr>
      </p:pic>
      <p:pic>
        <p:nvPicPr>
          <p:cNvPr id="1172" name="Google Shape;1172;p118"/>
          <p:cNvPicPr preferRelativeResize="0"/>
          <p:nvPr/>
        </p:nvPicPr>
        <p:blipFill rotWithShape="1">
          <a:blip r:embed="rId2"/>
          <a:srcRect t="1774" b="1765"/>
          <a:stretch>
            <a:fillRect/>
          </a:stretch>
        </p:blipFill>
        <p:spPr>
          <a:xfrm>
            <a:off x="429768" y="2439922"/>
            <a:ext cx="577805" cy="446400"/>
          </a:xfrm>
          <a:prstGeom prst="rect">
            <a:avLst/>
          </a:prstGeom>
          <a:noFill/>
          <a:ln>
            <a:noFill/>
          </a:ln>
        </p:spPr>
      </p:pic>
      <p:pic>
        <p:nvPicPr>
          <p:cNvPr id="1173" name="Google Shape;1173;p118"/>
          <p:cNvPicPr preferRelativeResize="0"/>
          <p:nvPr/>
        </p:nvPicPr>
        <p:blipFill rotWithShape="1">
          <a:blip r:embed="rId2"/>
          <a:srcRect t="1774" b="1765"/>
          <a:stretch>
            <a:fillRect/>
          </a:stretch>
        </p:blipFill>
        <p:spPr>
          <a:xfrm>
            <a:off x="429768" y="3040985"/>
            <a:ext cx="577805" cy="446400"/>
          </a:xfrm>
          <a:prstGeom prst="rect">
            <a:avLst/>
          </a:prstGeom>
          <a:noFill/>
          <a:ln>
            <a:noFill/>
          </a:ln>
        </p:spPr>
      </p:pic>
      <p:pic>
        <p:nvPicPr>
          <p:cNvPr id="1174" name="Google Shape;1174;p118"/>
          <p:cNvPicPr preferRelativeResize="0"/>
          <p:nvPr/>
        </p:nvPicPr>
        <p:blipFill rotWithShape="1">
          <a:blip r:embed="rId2"/>
          <a:srcRect t="1774" b="1765"/>
          <a:stretch>
            <a:fillRect/>
          </a:stretch>
        </p:blipFill>
        <p:spPr>
          <a:xfrm>
            <a:off x="429768" y="3622122"/>
            <a:ext cx="577805" cy="446400"/>
          </a:xfrm>
          <a:prstGeom prst="rect">
            <a:avLst/>
          </a:prstGeom>
          <a:noFill/>
          <a:ln>
            <a:noFill/>
          </a:ln>
        </p:spPr>
      </p:pic>
      <p:sp>
        <p:nvSpPr>
          <p:cNvPr id="1175" name="Google Shape;1175;p118"/>
          <p:cNvSpPr/>
          <p:nvPr/>
        </p:nvSpPr>
        <p:spPr>
          <a:xfrm>
            <a:off x="429768" y="4203272"/>
            <a:ext cx="577805" cy="446400"/>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1176"/>
        <p:cNvGrpSpPr/>
        <p:nvPr/>
      </p:nvGrpSpPr>
      <p:grpSpPr>
        <a:xfrm>
          <a:off x="0" y="0"/>
          <a:ext cx="0" cy="0"/>
          <a:chOff x="0" y="0"/>
          <a:chExt cx="0" cy="0"/>
        </a:xfrm>
      </p:grpSpPr>
      <p:sp>
        <p:nvSpPr>
          <p:cNvPr id="1177" name="Google Shape;1177;p11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1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9" name="Google Shape;1179;p1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80" name="Google Shape;1180;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1" name="Google Shape;118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182" name="Google Shape;1182;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83" name="Google Shape;1183;p1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11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5" name="Google Shape;1185;p11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11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11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11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11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11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1" name="Google Shape;1191;p11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11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11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4" name="Google Shape;1194;p11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5" name="Google Shape;1195;p119"/>
          <p:cNvPicPr preferRelativeResize="0"/>
          <p:nvPr/>
        </p:nvPicPr>
        <p:blipFill rotWithShape="1">
          <a:blip r:embed="rId2"/>
          <a:srcRect t="465" b="475"/>
          <a:stretch>
            <a:fillRect/>
          </a:stretch>
        </p:blipFill>
        <p:spPr>
          <a:xfrm>
            <a:off x="429768" y="1261872"/>
            <a:ext cx="577805" cy="446400"/>
          </a:xfrm>
          <a:prstGeom prst="rect">
            <a:avLst/>
          </a:prstGeom>
          <a:noFill/>
          <a:ln>
            <a:noFill/>
          </a:ln>
        </p:spPr>
      </p:pic>
      <p:pic>
        <p:nvPicPr>
          <p:cNvPr id="1196" name="Google Shape;1196;p119"/>
          <p:cNvPicPr preferRelativeResize="0"/>
          <p:nvPr/>
        </p:nvPicPr>
        <p:blipFill rotWithShape="1">
          <a:blip r:embed="rId2"/>
          <a:srcRect t="465" b="475"/>
          <a:stretch>
            <a:fillRect/>
          </a:stretch>
        </p:blipFill>
        <p:spPr>
          <a:xfrm>
            <a:off x="429768" y="1848847"/>
            <a:ext cx="577805" cy="446400"/>
          </a:xfrm>
          <a:prstGeom prst="rect">
            <a:avLst/>
          </a:prstGeom>
          <a:noFill/>
          <a:ln>
            <a:noFill/>
          </a:ln>
        </p:spPr>
      </p:pic>
      <p:sp>
        <p:nvSpPr>
          <p:cNvPr id="1197" name="Google Shape;1197;p119"/>
          <p:cNvSpPr/>
          <p:nvPr/>
        </p:nvSpPr>
        <p:spPr>
          <a:xfrm>
            <a:off x="429768" y="2439922"/>
            <a:ext cx="577805" cy="446400"/>
          </a:xfrm>
          <a:prstGeom prst="rect">
            <a:avLst/>
          </a:prstGeom>
          <a:noFill/>
          <a:ln>
            <a:noFill/>
          </a:ln>
        </p:spPr>
      </p:sp>
      <p:sp>
        <p:nvSpPr>
          <p:cNvPr id="1198" name="Google Shape;1198;p119"/>
          <p:cNvSpPr/>
          <p:nvPr/>
        </p:nvSpPr>
        <p:spPr>
          <a:xfrm>
            <a:off x="429768" y="3040985"/>
            <a:ext cx="577805" cy="446400"/>
          </a:xfrm>
          <a:prstGeom prst="rect">
            <a:avLst/>
          </a:prstGeom>
          <a:noFill/>
          <a:ln>
            <a:noFill/>
          </a:ln>
        </p:spPr>
      </p:sp>
      <p:pic>
        <p:nvPicPr>
          <p:cNvPr id="1199" name="Google Shape;1199;p119"/>
          <p:cNvPicPr preferRelativeResize="0"/>
          <p:nvPr/>
        </p:nvPicPr>
        <p:blipFill rotWithShape="1">
          <a:blip r:embed="rId2"/>
          <a:srcRect t="465" b="475"/>
          <a:stretch>
            <a:fillRect/>
          </a:stretch>
        </p:blipFill>
        <p:spPr>
          <a:xfrm>
            <a:off x="429768" y="3622122"/>
            <a:ext cx="577805" cy="446400"/>
          </a:xfrm>
          <a:prstGeom prst="rect">
            <a:avLst/>
          </a:prstGeom>
          <a:noFill/>
          <a:ln>
            <a:noFill/>
          </a:ln>
        </p:spPr>
      </p:pic>
      <p:sp>
        <p:nvSpPr>
          <p:cNvPr id="1200" name="Google Shape;1200;p119"/>
          <p:cNvSpPr/>
          <p:nvPr/>
        </p:nvSpPr>
        <p:spPr>
          <a:xfrm>
            <a:off x="429768" y="4203272"/>
            <a:ext cx="577805" cy="446400"/>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1201"/>
        <p:cNvGrpSpPr/>
        <p:nvPr/>
      </p:nvGrpSpPr>
      <p:grpSpPr>
        <a:xfrm>
          <a:off x="0" y="0"/>
          <a:ext cx="0" cy="0"/>
          <a:chOff x="0" y="0"/>
          <a:chExt cx="0" cy="0"/>
        </a:xfrm>
      </p:grpSpPr>
      <p:sp>
        <p:nvSpPr>
          <p:cNvPr id="1202" name="Google Shape;1202;p12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1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4" name="Google Shape;1204;p1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5" name="Google Shape;1205;p1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6" name="Google Shape;1206;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207" name="Google Shape;1207;p1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8" name="Google Shape;1208;p1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9" name="Google Shape;1209;p12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0" name="Google Shape;1210;p12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12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2" name="Google Shape;1212;p12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12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4" name="Google Shape;1214;p12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12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12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12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12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12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12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12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2" name="Google Shape;1222;p120"/>
          <p:cNvPicPr preferRelativeResize="0"/>
          <p:nvPr/>
        </p:nvPicPr>
        <p:blipFill rotWithShape="1">
          <a:blip r:embed="rId2"/>
          <a:srcRect t="1830" b="1830"/>
          <a:stretch>
            <a:fillRect/>
          </a:stretch>
        </p:blipFill>
        <p:spPr>
          <a:xfrm>
            <a:off x="429768" y="1171588"/>
            <a:ext cx="521208" cy="396118"/>
          </a:xfrm>
          <a:prstGeom prst="rect">
            <a:avLst/>
          </a:prstGeom>
          <a:noFill/>
          <a:ln>
            <a:noFill/>
          </a:ln>
        </p:spPr>
      </p:pic>
      <p:pic>
        <p:nvPicPr>
          <p:cNvPr id="1223" name="Google Shape;1223;p120"/>
          <p:cNvPicPr preferRelativeResize="0"/>
          <p:nvPr/>
        </p:nvPicPr>
        <p:blipFill rotWithShape="1">
          <a:blip r:embed="rId3"/>
          <a:srcRect t="1047" b="1037"/>
          <a:stretch>
            <a:fillRect/>
          </a:stretch>
        </p:blipFill>
        <p:spPr>
          <a:xfrm>
            <a:off x="429768" y="1709650"/>
            <a:ext cx="521208" cy="396118"/>
          </a:xfrm>
          <a:prstGeom prst="rect">
            <a:avLst/>
          </a:prstGeom>
          <a:noFill/>
          <a:ln>
            <a:noFill/>
          </a:ln>
        </p:spPr>
      </p:pic>
      <p:pic>
        <p:nvPicPr>
          <p:cNvPr id="1224" name="Google Shape;1224;p120"/>
          <p:cNvPicPr preferRelativeResize="0"/>
          <p:nvPr/>
        </p:nvPicPr>
        <p:blipFill rotWithShape="1">
          <a:blip r:embed="rId2"/>
          <a:srcRect t="1830" b="1830"/>
          <a:stretch>
            <a:fillRect/>
          </a:stretch>
        </p:blipFill>
        <p:spPr>
          <a:xfrm>
            <a:off x="429768" y="2205600"/>
            <a:ext cx="521208" cy="396118"/>
          </a:xfrm>
          <a:prstGeom prst="rect">
            <a:avLst/>
          </a:prstGeom>
          <a:noFill/>
          <a:ln>
            <a:noFill/>
          </a:ln>
        </p:spPr>
      </p:pic>
      <p:sp>
        <p:nvSpPr>
          <p:cNvPr id="1225" name="Google Shape;1225;p120"/>
          <p:cNvSpPr/>
          <p:nvPr/>
        </p:nvSpPr>
        <p:spPr>
          <a:xfrm>
            <a:off x="429768" y="2755163"/>
            <a:ext cx="521208" cy="396118"/>
          </a:xfrm>
          <a:prstGeom prst="rect">
            <a:avLst/>
          </a:prstGeom>
          <a:noFill/>
          <a:ln>
            <a:noFill/>
          </a:ln>
        </p:spPr>
      </p:sp>
      <p:pic>
        <p:nvPicPr>
          <p:cNvPr id="1226" name="Google Shape;1226;p120"/>
          <p:cNvPicPr preferRelativeResize="0"/>
          <p:nvPr/>
        </p:nvPicPr>
        <p:blipFill rotWithShape="1">
          <a:blip r:embed="rId2"/>
          <a:srcRect t="1830" b="1830"/>
          <a:stretch>
            <a:fillRect/>
          </a:stretch>
        </p:blipFill>
        <p:spPr>
          <a:xfrm>
            <a:off x="429768" y="3277788"/>
            <a:ext cx="521208" cy="396118"/>
          </a:xfrm>
          <a:prstGeom prst="rect">
            <a:avLst/>
          </a:prstGeom>
          <a:noFill/>
          <a:ln>
            <a:noFill/>
          </a:ln>
        </p:spPr>
      </p:pic>
      <p:sp>
        <p:nvSpPr>
          <p:cNvPr id="1227" name="Google Shape;1227;p120"/>
          <p:cNvSpPr/>
          <p:nvPr/>
        </p:nvSpPr>
        <p:spPr>
          <a:xfrm>
            <a:off x="429768" y="3794760"/>
            <a:ext cx="520980" cy="393192"/>
          </a:xfrm>
          <a:prstGeom prst="rect">
            <a:avLst/>
          </a:prstGeom>
          <a:noFill/>
          <a:ln>
            <a:noFill/>
          </a:ln>
        </p:spPr>
      </p:sp>
      <p:pic>
        <p:nvPicPr>
          <p:cNvPr id="1228" name="Google Shape;1228;p120"/>
          <p:cNvPicPr preferRelativeResize="0"/>
          <p:nvPr/>
        </p:nvPicPr>
        <p:blipFill rotWithShape="1">
          <a:blip r:embed="rId2"/>
          <a:srcRect t="1830" b="1830"/>
          <a:stretch>
            <a:fillRect/>
          </a:stretch>
        </p:blipFill>
        <p:spPr>
          <a:xfrm>
            <a:off x="429768" y="4343400"/>
            <a:ext cx="520979" cy="39319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1229"/>
        <p:cNvGrpSpPr/>
        <p:nvPr/>
      </p:nvGrpSpPr>
      <p:grpSpPr>
        <a:xfrm>
          <a:off x="0" y="0"/>
          <a:ext cx="0" cy="0"/>
          <a:chOff x="0" y="0"/>
          <a:chExt cx="0" cy="0"/>
        </a:xfrm>
      </p:grpSpPr>
      <p:sp>
        <p:nvSpPr>
          <p:cNvPr id="1230" name="Google Shape;1230;p12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1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3" name="Google Shape;1233;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4" name="Google Shape;1234;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235" name="Google Shape;1235;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6" name="Google Shape;1236;p1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7" name="Google Shape;1237;p12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12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12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0" name="Google Shape;1240;p12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12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2" name="Google Shape;1242;p12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12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4" name="Google Shape;1244;p12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12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6" name="Google Shape;1246;p12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12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8" name="Google Shape;1248;p12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12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50" name="Google Shape;1250;p121"/>
          <p:cNvPicPr preferRelativeResize="0"/>
          <p:nvPr/>
        </p:nvPicPr>
        <p:blipFill rotWithShape="1">
          <a:blip r:embed="rId2"/>
          <a:srcRect t="1830" b="1830"/>
          <a:stretch>
            <a:fillRect/>
          </a:stretch>
        </p:blipFill>
        <p:spPr>
          <a:xfrm>
            <a:off x="429768" y="1171588"/>
            <a:ext cx="521208" cy="396118"/>
          </a:xfrm>
          <a:prstGeom prst="rect">
            <a:avLst/>
          </a:prstGeom>
          <a:noFill/>
          <a:ln>
            <a:noFill/>
          </a:ln>
        </p:spPr>
      </p:pic>
      <p:pic>
        <p:nvPicPr>
          <p:cNvPr id="1251" name="Google Shape;1251;p121"/>
          <p:cNvPicPr preferRelativeResize="0"/>
          <p:nvPr/>
        </p:nvPicPr>
        <p:blipFill rotWithShape="1">
          <a:blip r:embed="rId2"/>
          <a:srcRect t="1830" b="1830"/>
          <a:stretch>
            <a:fillRect/>
          </a:stretch>
        </p:blipFill>
        <p:spPr>
          <a:xfrm>
            <a:off x="429768" y="1709650"/>
            <a:ext cx="521208" cy="396118"/>
          </a:xfrm>
          <a:prstGeom prst="rect">
            <a:avLst/>
          </a:prstGeom>
          <a:noFill/>
          <a:ln>
            <a:noFill/>
          </a:ln>
        </p:spPr>
      </p:pic>
      <p:pic>
        <p:nvPicPr>
          <p:cNvPr id="1252" name="Google Shape;1252;p121"/>
          <p:cNvPicPr preferRelativeResize="0"/>
          <p:nvPr/>
        </p:nvPicPr>
        <p:blipFill rotWithShape="1">
          <a:blip r:embed="rId2"/>
          <a:srcRect t="1830" b="1830"/>
          <a:stretch>
            <a:fillRect/>
          </a:stretch>
        </p:blipFill>
        <p:spPr>
          <a:xfrm>
            <a:off x="429768" y="2205600"/>
            <a:ext cx="521208" cy="396118"/>
          </a:xfrm>
          <a:prstGeom prst="rect">
            <a:avLst/>
          </a:prstGeom>
          <a:noFill/>
          <a:ln>
            <a:noFill/>
          </a:ln>
        </p:spPr>
      </p:pic>
      <p:pic>
        <p:nvPicPr>
          <p:cNvPr id="1253" name="Google Shape;1253;p121"/>
          <p:cNvPicPr preferRelativeResize="0"/>
          <p:nvPr/>
        </p:nvPicPr>
        <p:blipFill rotWithShape="1">
          <a:blip r:embed="rId2"/>
          <a:srcRect t="1830" b="1830"/>
          <a:stretch>
            <a:fillRect/>
          </a:stretch>
        </p:blipFill>
        <p:spPr>
          <a:xfrm>
            <a:off x="429768" y="2755163"/>
            <a:ext cx="521208" cy="396118"/>
          </a:xfrm>
          <a:prstGeom prst="rect">
            <a:avLst/>
          </a:prstGeom>
          <a:noFill/>
          <a:ln>
            <a:noFill/>
          </a:ln>
        </p:spPr>
      </p:pic>
      <p:pic>
        <p:nvPicPr>
          <p:cNvPr id="1254" name="Google Shape;1254;p121"/>
          <p:cNvPicPr preferRelativeResize="0"/>
          <p:nvPr/>
        </p:nvPicPr>
        <p:blipFill rotWithShape="1">
          <a:blip r:embed="rId2"/>
          <a:srcRect t="1830" b="1830"/>
          <a:stretch>
            <a:fillRect/>
          </a:stretch>
        </p:blipFill>
        <p:spPr>
          <a:xfrm>
            <a:off x="429768" y="3277788"/>
            <a:ext cx="521208" cy="396118"/>
          </a:xfrm>
          <a:prstGeom prst="rect">
            <a:avLst/>
          </a:prstGeom>
          <a:noFill/>
          <a:ln>
            <a:noFill/>
          </a:ln>
        </p:spPr>
      </p:pic>
      <p:pic>
        <p:nvPicPr>
          <p:cNvPr id="1255" name="Google Shape;1255;p121"/>
          <p:cNvPicPr preferRelativeResize="0"/>
          <p:nvPr/>
        </p:nvPicPr>
        <p:blipFill rotWithShape="1">
          <a:blip r:embed="rId2"/>
          <a:srcRect t="1830" b="1830"/>
          <a:stretch>
            <a:fillRect/>
          </a:stretch>
        </p:blipFill>
        <p:spPr>
          <a:xfrm>
            <a:off x="429768" y="3794760"/>
            <a:ext cx="520979" cy="393192"/>
          </a:xfrm>
          <a:prstGeom prst="rect">
            <a:avLst/>
          </a:prstGeom>
          <a:noFill/>
          <a:ln>
            <a:noFill/>
          </a:ln>
        </p:spPr>
      </p:pic>
      <p:pic>
        <p:nvPicPr>
          <p:cNvPr id="1256" name="Google Shape;1256;p121"/>
          <p:cNvPicPr preferRelativeResize="0"/>
          <p:nvPr/>
        </p:nvPicPr>
        <p:blipFill rotWithShape="1">
          <a:blip r:embed="rId2"/>
          <a:srcRect t="1830" b="1830"/>
          <a:stretch>
            <a:fillRect/>
          </a:stretch>
        </p:blipFill>
        <p:spPr>
          <a:xfrm>
            <a:off x="429768" y="4343400"/>
            <a:ext cx="520979" cy="39319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1257"/>
        <p:cNvGrpSpPr/>
        <p:nvPr/>
      </p:nvGrpSpPr>
      <p:grpSpPr>
        <a:xfrm>
          <a:off x="0" y="0"/>
          <a:ext cx="0" cy="0"/>
          <a:chOff x="0" y="0"/>
          <a:chExt cx="0" cy="0"/>
        </a:xfrm>
      </p:grpSpPr>
      <p:sp>
        <p:nvSpPr>
          <p:cNvPr id="1258" name="Google Shape;1258;p12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1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1" name="Google Shape;1261;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2" name="Google Shape;1262;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263" name="Google Shape;1263;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4" name="Google Shape;1264;p1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5" name="Google Shape;1265;p12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12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12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8" name="Google Shape;1268;p12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12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0" name="Google Shape;1270;p12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12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2" name="Google Shape;1272;p12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12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4" name="Google Shape;1274;p12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12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6" name="Google Shape;1276;p12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12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8" name="Google Shape;1278;p122"/>
          <p:cNvPicPr preferRelativeResize="0"/>
          <p:nvPr/>
        </p:nvPicPr>
        <p:blipFill rotWithShape="1">
          <a:blip r:embed="rId2"/>
          <a:srcRect t="2552" b="2561"/>
          <a:stretch>
            <a:fillRect/>
          </a:stretch>
        </p:blipFill>
        <p:spPr>
          <a:xfrm>
            <a:off x="429768" y="1171588"/>
            <a:ext cx="521208" cy="396118"/>
          </a:xfrm>
          <a:prstGeom prst="rect">
            <a:avLst/>
          </a:prstGeom>
          <a:noFill/>
          <a:ln>
            <a:noFill/>
          </a:ln>
        </p:spPr>
      </p:pic>
      <p:sp>
        <p:nvSpPr>
          <p:cNvPr id="1279" name="Google Shape;1279;p122"/>
          <p:cNvSpPr/>
          <p:nvPr/>
        </p:nvSpPr>
        <p:spPr>
          <a:xfrm>
            <a:off x="429768" y="1709650"/>
            <a:ext cx="521208" cy="396118"/>
          </a:xfrm>
          <a:prstGeom prst="rect">
            <a:avLst/>
          </a:prstGeom>
          <a:noFill/>
          <a:ln>
            <a:noFill/>
          </a:ln>
        </p:spPr>
      </p:sp>
      <p:sp>
        <p:nvSpPr>
          <p:cNvPr id="1280" name="Google Shape;1280;p122"/>
          <p:cNvSpPr/>
          <p:nvPr/>
        </p:nvSpPr>
        <p:spPr>
          <a:xfrm>
            <a:off x="429768" y="2205600"/>
            <a:ext cx="521208" cy="396118"/>
          </a:xfrm>
          <a:prstGeom prst="rect">
            <a:avLst/>
          </a:prstGeom>
          <a:noFill/>
          <a:ln>
            <a:noFill/>
          </a:ln>
        </p:spPr>
      </p:sp>
      <p:pic>
        <p:nvPicPr>
          <p:cNvPr id="1281" name="Google Shape;1281;p122"/>
          <p:cNvPicPr preferRelativeResize="0"/>
          <p:nvPr/>
        </p:nvPicPr>
        <p:blipFill rotWithShape="1">
          <a:blip r:embed="rId2"/>
          <a:srcRect t="2552" b="2561"/>
          <a:stretch>
            <a:fillRect/>
          </a:stretch>
        </p:blipFill>
        <p:spPr>
          <a:xfrm>
            <a:off x="429768" y="2755163"/>
            <a:ext cx="521208" cy="396118"/>
          </a:xfrm>
          <a:prstGeom prst="rect">
            <a:avLst/>
          </a:prstGeom>
          <a:noFill/>
          <a:ln>
            <a:noFill/>
          </a:ln>
        </p:spPr>
      </p:pic>
      <p:sp>
        <p:nvSpPr>
          <p:cNvPr id="1282" name="Google Shape;1282;p122"/>
          <p:cNvSpPr/>
          <p:nvPr/>
        </p:nvSpPr>
        <p:spPr>
          <a:xfrm>
            <a:off x="429768" y="3277788"/>
            <a:ext cx="521208" cy="396118"/>
          </a:xfrm>
          <a:prstGeom prst="rect">
            <a:avLst/>
          </a:prstGeom>
          <a:noFill/>
          <a:ln>
            <a:noFill/>
          </a:ln>
        </p:spPr>
      </p:sp>
      <p:sp>
        <p:nvSpPr>
          <p:cNvPr id="1283" name="Google Shape;1283;p122"/>
          <p:cNvSpPr/>
          <p:nvPr/>
        </p:nvSpPr>
        <p:spPr>
          <a:xfrm>
            <a:off x="429768" y="3794760"/>
            <a:ext cx="520980" cy="393192"/>
          </a:xfrm>
          <a:prstGeom prst="rect">
            <a:avLst/>
          </a:prstGeom>
          <a:noFill/>
          <a:ln>
            <a:noFill/>
          </a:ln>
        </p:spPr>
      </p:sp>
      <p:sp>
        <p:nvSpPr>
          <p:cNvPr id="1284" name="Google Shape;1284;p122"/>
          <p:cNvSpPr/>
          <p:nvPr/>
        </p:nvSpPr>
        <p:spPr>
          <a:xfrm>
            <a:off x="429768" y="4343400"/>
            <a:ext cx="520980" cy="393192"/>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1285"/>
        <p:cNvGrpSpPr/>
        <p:nvPr/>
      </p:nvGrpSpPr>
      <p:grpSpPr>
        <a:xfrm>
          <a:off x="0" y="0"/>
          <a:ext cx="0" cy="0"/>
          <a:chOff x="0" y="0"/>
          <a:chExt cx="0" cy="0"/>
        </a:xfrm>
      </p:grpSpPr>
      <p:sp>
        <p:nvSpPr>
          <p:cNvPr id="1286" name="Google Shape;1286;p12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8" name="Google Shape;1288;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89" name="Google Shape;1289;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90" name="Google Shape;1290;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291" name="Google Shape;1291;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92" name="Google Shape;1292;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12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12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12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12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12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12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12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12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12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2" name="Google Shape;1302;p12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12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12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12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06" name="Google Shape;1306;p123"/>
          <p:cNvPicPr preferRelativeResize="0"/>
          <p:nvPr/>
        </p:nvPicPr>
        <p:blipFill rotWithShape="1">
          <a:blip r:embed="rId2"/>
          <a:srcRect t="1276" b="1276"/>
          <a:stretch>
            <a:fillRect/>
          </a:stretch>
        </p:blipFill>
        <p:spPr>
          <a:xfrm>
            <a:off x="429768" y="1171588"/>
            <a:ext cx="521208" cy="396118"/>
          </a:xfrm>
          <a:prstGeom prst="rect">
            <a:avLst/>
          </a:prstGeom>
          <a:noFill/>
          <a:ln>
            <a:noFill/>
          </a:ln>
        </p:spPr>
      </p:pic>
      <p:pic>
        <p:nvPicPr>
          <p:cNvPr id="1307" name="Google Shape;1307;p123"/>
          <p:cNvPicPr preferRelativeResize="0"/>
          <p:nvPr/>
        </p:nvPicPr>
        <p:blipFill rotWithShape="1">
          <a:blip r:embed="rId2"/>
          <a:srcRect t="1276" b="1276"/>
          <a:stretch>
            <a:fillRect/>
          </a:stretch>
        </p:blipFill>
        <p:spPr>
          <a:xfrm>
            <a:off x="429768" y="1709650"/>
            <a:ext cx="521208" cy="396119"/>
          </a:xfrm>
          <a:prstGeom prst="rect">
            <a:avLst/>
          </a:prstGeom>
          <a:noFill/>
          <a:ln>
            <a:noFill/>
          </a:ln>
        </p:spPr>
      </p:pic>
      <p:pic>
        <p:nvPicPr>
          <p:cNvPr id="1308" name="Google Shape;1308;p123"/>
          <p:cNvPicPr preferRelativeResize="0"/>
          <p:nvPr/>
        </p:nvPicPr>
        <p:blipFill rotWithShape="1">
          <a:blip r:embed="rId2"/>
          <a:srcRect t="1276" b="1276"/>
          <a:stretch>
            <a:fillRect/>
          </a:stretch>
        </p:blipFill>
        <p:spPr>
          <a:xfrm>
            <a:off x="429768" y="2205600"/>
            <a:ext cx="521208" cy="396118"/>
          </a:xfrm>
          <a:prstGeom prst="rect">
            <a:avLst/>
          </a:prstGeom>
          <a:noFill/>
          <a:ln>
            <a:noFill/>
          </a:ln>
        </p:spPr>
      </p:pic>
      <p:pic>
        <p:nvPicPr>
          <p:cNvPr id="1309" name="Google Shape;1309;p123"/>
          <p:cNvPicPr preferRelativeResize="0"/>
          <p:nvPr/>
        </p:nvPicPr>
        <p:blipFill rotWithShape="1">
          <a:blip r:embed="rId2"/>
          <a:srcRect t="1276" b="1276"/>
          <a:stretch>
            <a:fillRect/>
          </a:stretch>
        </p:blipFill>
        <p:spPr>
          <a:xfrm>
            <a:off x="429768" y="2755163"/>
            <a:ext cx="521208" cy="396119"/>
          </a:xfrm>
          <a:prstGeom prst="rect">
            <a:avLst/>
          </a:prstGeom>
          <a:noFill/>
          <a:ln>
            <a:noFill/>
          </a:ln>
        </p:spPr>
      </p:pic>
      <p:sp>
        <p:nvSpPr>
          <p:cNvPr id="1310" name="Google Shape;1310;p123"/>
          <p:cNvSpPr/>
          <p:nvPr/>
        </p:nvSpPr>
        <p:spPr>
          <a:xfrm>
            <a:off x="429768" y="3277788"/>
            <a:ext cx="521208" cy="396118"/>
          </a:xfrm>
          <a:prstGeom prst="rect">
            <a:avLst/>
          </a:prstGeom>
          <a:noFill/>
          <a:ln>
            <a:noFill/>
          </a:ln>
        </p:spPr>
      </p:sp>
      <p:sp>
        <p:nvSpPr>
          <p:cNvPr id="1311" name="Google Shape;1311;p123"/>
          <p:cNvSpPr/>
          <p:nvPr/>
        </p:nvSpPr>
        <p:spPr>
          <a:xfrm>
            <a:off x="429768" y="3794760"/>
            <a:ext cx="520980" cy="393192"/>
          </a:xfrm>
          <a:prstGeom prst="rect">
            <a:avLst/>
          </a:prstGeom>
          <a:noFill/>
          <a:ln>
            <a:noFill/>
          </a:ln>
        </p:spPr>
      </p:sp>
      <p:sp>
        <p:nvSpPr>
          <p:cNvPr id="1312" name="Google Shape;1312;p123"/>
          <p:cNvSpPr/>
          <p:nvPr/>
        </p:nvSpPr>
        <p:spPr>
          <a:xfrm>
            <a:off x="429768" y="4343400"/>
            <a:ext cx="520980" cy="393192"/>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1313"/>
        <p:cNvGrpSpPr/>
        <p:nvPr/>
      </p:nvGrpSpPr>
      <p:grpSpPr>
        <a:xfrm>
          <a:off x="0" y="0"/>
          <a:ext cx="0" cy="0"/>
          <a:chOff x="0" y="0"/>
          <a:chExt cx="0" cy="0"/>
        </a:xfrm>
      </p:grpSpPr>
      <p:sp>
        <p:nvSpPr>
          <p:cNvPr id="1314" name="Google Shape;1314;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5" name="Google Shape;1315;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6" name="Google Shape;1316;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17" name="Google Shape;1317;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318" name="Google Shape;1318;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19" name="Google Shape;1319;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0" name="Google Shape;1320;p12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12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12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12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12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12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6" name="Google Shape;1326;p12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12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12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12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0" name="Google Shape;1330;p12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12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12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12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4" name="Google Shape;1334;p12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12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36" name="Google Shape;1336;p124"/>
          <p:cNvPicPr preferRelativeResize="0"/>
          <p:nvPr/>
        </p:nvPicPr>
        <p:blipFill rotWithShape="1">
          <a:blip r:embed="rId2"/>
          <a:srcRect t="1830" b="1830"/>
          <a:stretch>
            <a:fillRect/>
          </a:stretch>
        </p:blipFill>
        <p:spPr>
          <a:xfrm>
            <a:off x="429768" y="1261872"/>
            <a:ext cx="475488" cy="361371"/>
          </a:xfrm>
          <a:prstGeom prst="rect">
            <a:avLst/>
          </a:prstGeom>
          <a:noFill/>
          <a:ln>
            <a:noFill/>
          </a:ln>
        </p:spPr>
      </p:pic>
      <p:pic>
        <p:nvPicPr>
          <p:cNvPr id="1337" name="Google Shape;1337;p124"/>
          <p:cNvPicPr preferRelativeResize="0"/>
          <p:nvPr/>
        </p:nvPicPr>
        <p:blipFill rotWithShape="1">
          <a:blip r:embed="rId3"/>
          <a:srcRect t="1047" b="1037"/>
          <a:stretch>
            <a:fillRect/>
          </a:stretch>
        </p:blipFill>
        <p:spPr>
          <a:xfrm>
            <a:off x="429768" y="1709928"/>
            <a:ext cx="475488" cy="361371"/>
          </a:xfrm>
          <a:prstGeom prst="rect">
            <a:avLst/>
          </a:prstGeom>
          <a:noFill/>
          <a:ln>
            <a:noFill/>
          </a:ln>
        </p:spPr>
      </p:pic>
      <p:pic>
        <p:nvPicPr>
          <p:cNvPr id="1338" name="Google Shape;1338;p124"/>
          <p:cNvPicPr preferRelativeResize="0"/>
          <p:nvPr/>
        </p:nvPicPr>
        <p:blipFill rotWithShape="1">
          <a:blip r:embed="rId2"/>
          <a:srcRect t="1830" b="1830"/>
          <a:stretch>
            <a:fillRect/>
          </a:stretch>
        </p:blipFill>
        <p:spPr>
          <a:xfrm>
            <a:off x="429768" y="2129247"/>
            <a:ext cx="475488" cy="361371"/>
          </a:xfrm>
          <a:prstGeom prst="rect">
            <a:avLst/>
          </a:prstGeom>
          <a:noFill/>
          <a:ln>
            <a:noFill/>
          </a:ln>
        </p:spPr>
      </p:pic>
      <p:pic>
        <p:nvPicPr>
          <p:cNvPr id="1339" name="Google Shape;1339;p124"/>
          <p:cNvPicPr preferRelativeResize="0"/>
          <p:nvPr/>
        </p:nvPicPr>
        <p:blipFill rotWithShape="1">
          <a:blip r:embed="rId3"/>
          <a:srcRect t="1047" b="1037"/>
          <a:stretch>
            <a:fillRect/>
          </a:stretch>
        </p:blipFill>
        <p:spPr>
          <a:xfrm>
            <a:off x="429768" y="2577303"/>
            <a:ext cx="475488" cy="361371"/>
          </a:xfrm>
          <a:prstGeom prst="rect">
            <a:avLst/>
          </a:prstGeom>
          <a:noFill/>
          <a:ln>
            <a:noFill/>
          </a:ln>
        </p:spPr>
      </p:pic>
      <p:pic>
        <p:nvPicPr>
          <p:cNvPr id="1340" name="Google Shape;1340;p124"/>
          <p:cNvPicPr preferRelativeResize="0"/>
          <p:nvPr/>
        </p:nvPicPr>
        <p:blipFill rotWithShape="1">
          <a:blip r:embed="rId2"/>
          <a:srcRect t="1830" b="1830"/>
          <a:stretch>
            <a:fillRect/>
          </a:stretch>
        </p:blipFill>
        <p:spPr>
          <a:xfrm>
            <a:off x="429768" y="2999232"/>
            <a:ext cx="475488" cy="361371"/>
          </a:xfrm>
          <a:prstGeom prst="rect">
            <a:avLst/>
          </a:prstGeom>
          <a:noFill/>
          <a:ln>
            <a:noFill/>
          </a:ln>
        </p:spPr>
      </p:pic>
      <p:pic>
        <p:nvPicPr>
          <p:cNvPr id="1341" name="Google Shape;1341;p124"/>
          <p:cNvPicPr preferRelativeResize="0"/>
          <p:nvPr/>
        </p:nvPicPr>
        <p:blipFill rotWithShape="1">
          <a:blip r:embed="rId3"/>
          <a:srcRect t="1047" b="1037"/>
          <a:stretch>
            <a:fillRect/>
          </a:stretch>
        </p:blipFill>
        <p:spPr>
          <a:xfrm>
            <a:off x="429768" y="3438144"/>
            <a:ext cx="475488" cy="361371"/>
          </a:xfrm>
          <a:prstGeom prst="rect">
            <a:avLst/>
          </a:prstGeom>
          <a:noFill/>
          <a:ln>
            <a:noFill/>
          </a:ln>
        </p:spPr>
      </p:pic>
      <p:pic>
        <p:nvPicPr>
          <p:cNvPr id="1342" name="Google Shape;1342;p124"/>
          <p:cNvPicPr preferRelativeResize="0"/>
          <p:nvPr/>
        </p:nvPicPr>
        <p:blipFill rotWithShape="1">
          <a:blip r:embed="rId2"/>
          <a:srcRect t="1830" b="1830"/>
          <a:stretch>
            <a:fillRect/>
          </a:stretch>
        </p:blipFill>
        <p:spPr>
          <a:xfrm>
            <a:off x="429768" y="3877056"/>
            <a:ext cx="475488" cy="361371"/>
          </a:xfrm>
          <a:prstGeom prst="rect">
            <a:avLst/>
          </a:prstGeom>
          <a:noFill/>
          <a:ln>
            <a:noFill/>
          </a:ln>
        </p:spPr>
      </p:pic>
      <p:pic>
        <p:nvPicPr>
          <p:cNvPr id="1343" name="Google Shape;1343;p124"/>
          <p:cNvPicPr preferRelativeResize="0"/>
          <p:nvPr/>
        </p:nvPicPr>
        <p:blipFill rotWithShape="1">
          <a:blip r:embed="rId3"/>
          <a:srcRect t="1047" b="1037"/>
          <a:stretch>
            <a:fillRect/>
          </a:stretch>
        </p:blipFill>
        <p:spPr>
          <a:xfrm>
            <a:off x="429768" y="4314663"/>
            <a:ext cx="475488" cy="3613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1344"/>
        <p:cNvGrpSpPr/>
        <p:nvPr/>
      </p:nvGrpSpPr>
      <p:grpSpPr>
        <a:xfrm>
          <a:off x="0" y="0"/>
          <a:ext cx="0" cy="0"/>
          <a:chOff x="0" y="0"/>
          <a:chExt cx="0" cy="0"/>
        </a:xfrm>
      </p:grpSpPr>
      <p:sp>
        <p:nvSpPr>
          <p:cNvPr id="1345" name="Google Shape;1345;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6" name="Google Shape;1346;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7" name="Google Shape;1347;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8" name="Google Shape;1348;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1349" name="Google Shape;1349;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50" name="Google Shape;1350;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1" name="Google Shape;1351;p12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12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3" name="Google Shape;1353;p12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12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12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12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12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12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12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12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1" name="Google Shape;1361;p12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12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3" name="Google Shape;1363;p12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12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12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12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67" name="Google Shape;1367;p125"/>
          <p:cNvPicPr preferRelativeResize="0"/>
          <p:nvPr/>
        </p:nvPicPr>
        <p:blipFill rotWithShape="1">
          <a:blip r:embed="rId2"/>
          <a:srcRect t="1830" b="1830"/>
          <a:stretch>
            <a:fillRect/>
          </a:stretch>
        </p:blipFill>
        <p:spPr>
          <a:xfrm>
            <a:off x="429768" y="1261872"/>
            <a:ext cx="475488" cy="361371"/>
          </a:xfrm>
          <a:prstGeom prst="rect">
            <a:avLst/>
          </a:prstGeom>
          <a:noFill/>
          <a:ln>
            <a:noFill/>
          </a:ln>
        </p:spPr>
      </p:pic>
      <p:pic>
        <p:nvPicPr>
          <p:cNvPr id="1368" name="Google Shape;1368;p125"/>
          <p:cNvPicPr preferRelativeResize="0"/>
          <p:nvPr/>
        </p:nvPicPr>
        <p:blipFill rotWithShape="1">
          <a:blip r:embed="rId2"/>
          <a:srcRect t="1830" b="1830"/>
          <a:stretch>
            <a:fillRect/>
          </a:stretch>
        </p:blipFill>
        <p:spPr>
          <a:xfrm>
            <a:off x="429768" y="1709928"/>
            <a:ext cx="475488" cy="361371"/>
          </a:xfrm>
          <a:prstGeom prst="rect">
            <a:avLst/>
          </a:prstGeom>
          <a:noFill/>
          <a:ln>
            <a:noFill/>
          </a:ln>
        </p:spPr>
      </p:pic>
      <p:pic>
        <p:nvPicPr>
          <p:cNvPr id="1369" name="Google Shape;1369;p125"/>
          <p:cNvPicPr preferRelativeResize="0"/>
          <p:nvPr/>
        </p:nvPicPr>
        <p:blipFill rotWithShape="1">
          <a:blip r:embed="rId2"/>
          <a:srcRect t="1830" b="1830"/>
          <a:stretch>
            <a:fillRect/>
          </a:stretch>
        </p:blipFill>
        <p:spPr>
          <a:xfrm>
            <a:off x="429768" y="2129247"/>
            <a:ext cx="475488" cy="361371"/>
          </a:xfrm>
          <a:prstGeom prst="rect">
            <a:avLst/>
          </a:prstGeom>
          <a:noFill/>
          <a:ln>
            <a:noFill/>
          </a:ln>
        </p:spPr>
      </p:pic>
      <p:pic>
        <p:nvPicPr>
          <p:cNvPr id="1370" name="Google Shape;1370;p125"/>
          <p:cNvPicPr preferRelativeResize="0"/>
          <p:nvPr/>
        </p:nvPicPr>
        <p:blipFill rotWithShape="1">
          <a:blip r:embed="rId2"/>
          <a:srcRect t="1830" b="1830"/>
          <a:stretch>
            <a:fillRect/>
          </a:stretch>
        </p:blipFill>
        <p:spPr>
          <a:xfrm>
            <a:off x="429768" y="2577303"/>
            <a:ext cx="475488" cy="361371"/>
          </a:xfrm>
          <a:prstGeom prst="rect">
            <a:avLst/>
          </a:prstGeom>
          <a:noFill/>
          <a:ln>
            <a:noFill/>
          </a:ln>
        </p:spPr>
      </p:pic>
      <p:pic>
        <p:nvPicPr>
          <p:cNvPr id="1371" name="Google Shape;1371;p125"/>
          <p:cNvPicPr preferRelativeResize="0"/>
          <p:nvPr/>
        </p:nvPicPr>
        <p:blipFill rotWithShape="1">
          <a:blip r:embed="rId2"/>
          <a:srcRect t="1830" b="1830"/>
          <a:stretch>
            <a:fillRect/>
          </a:stretch>
        </p:blipFill>
        <p:spPr>
          <a:xfrm>
            <a:off x="429768" y="2999232"/>
            <a:ext cx="475488" cy="361371"/>
          </a:xfrm>
          <a:prstGeom prst="rect">
            <a:avLst/>
          </a:prstGeom>
          <a:noFill/>
          <a:ln>
            <a:noFill/>
          </a:ln>
        </p:spPr>
      </p:pic>
      <p:pic>
        <p:nvPicPr>
          <p:cNvPr id="1372" name="Google Shape;1372;p125"/>
          <p:cNvPicPr preferRelativeResize="0"/>
          <p:nvPr/>
        </p:nvPicPr>
        <p:blipFill rotWithShape="1">
          <a:blip r:embed="rId2"/>
          <a:srcRect t="1830" b="1830"/>
          <a:stretch>
            <a:fillRect/>
          </a:stretch>
        </p:blipFill>
        <p:spPr>
          <a:xfrm>
            <a:off x="429768" y="3438144"/>
            <a:ext cx="475488" cy="361371"/>
          </a:xfrm>
          <a:prstGeom prst="rect">
            <a:avLst/>
          </a:prstGeom>
          <a:noFill/>
          <a:ln>
            <a:noFill/>
          </a:ln>
        </p:spPr>
      </p:pic>
      <p:pic>
        <p:nvPicPr>
          <p:cNvPr id="1373" name="Google Shape;1373;p125"/>
          <p:cNvPicPr preferRelativeResize="0"/>
          <p:nvPr/>
        </p:nvPicPr>
        <p:blipFill rotWithShape="1">
          <a:blip r:embed="rId2"/>
          <a:srcRect t="1830" b="1830"/>
          <a:stretch>
            <a:fillRect/>
          </a:stretch>
        </p:blipFill>
        <p:spPr>
          <a:xfrm>
            <a:off x="429768" y="3877056"/>
            <a:ext cx="475488" cy="361371"/>
          </a:xfrm>
          <a:prstGeom prst="rect">
            <a:avLst/>
          </a:prstGeom>
          <a:noFill/>
          <a:ln>
            <a:noFill/>
          </a:ln>
        </p:spPr>
      </p:pic>
      <p:pic>
        <p:nvPicPr>
          <p:cNvPr id="1374" name="Google Shape;1374;p125"/>
          <p:cNvPicPr preferRelativeResize="0"/>
          <p:nvPr/>
        </p:nvPicPr>
        <p:blipFill rotWithShape="1">
          <a:blip r:embed="rId2"/>
          <a:srcRect t="1830" b="1830"/>
          <a:stretch>
            <a:fillRect/>
          </a:stretch>
        </p:blipFill>
        <p:spPr>
          <a:xfrm>
            <a:off x="429768" y="4314663"/>
            <a:ext cx="475488" cy="3613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7" Type="http://schemas.openxmlformats.org/officeDocument/2006/relationships/theme" Target="../theme/theme2.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0" Type="http://schemas.openxmlformats.org/officeDocument/2006/relationships/theme" Target="../theme/theme3.xml"/><Relationship Id="rId2" Type="http://schemas.openxmlformats.org/officeDocument/2006/relationships/slideLayout" Target="../slideLayouts/slideLayout36.xml"/><Relationship Id="rId19" Type="http://schemas.openxmlformats.org/officeDocument/2006/relationships/slideLayout" Target="../slideLayouts/slideLayout53.xml"/><Relationship Id="rId18" Type="http://schemas.openxmlformats.org/officeDocument/2006/relationships/slideLayout" Target="../slideLayouts/slideLayout52.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2" Type="http://schemas.openxmlformats.org/officeDocument/2006/relationships/theme" Target="../theme/theme4.xml"/><Relationship Id="rId71" Type="http://schemas.openxmlformats.org/officeDocument/2006/relationships/slideLayout" Target="../slideLayouts/slideLayout124.xml"/><Relationship Id="rId70" Type="http://schemas.openxmlformats.org/officeDocument/2006/relationships/slideLayout" Target="../slideLayouts/slideLayout123.xml"/><Relationship Id="rId7" Type="http://schemas.openxmlformats.org/officeDocument/2006/relationships/slideLayout" Target="../slideLayouts/slideLayout60.xml"/><Relationship Id="rId69" Type="http://schemas.openxmlformats.org/officeDocument/2006/relationships/slideLayout" Target="../slideLayouts/slideLayout122.xml"/><Relationship Id="rId68" Type="http://schemas.openxmlformats.org/officeDocument/2006/relationships/slideLayout" Target="../slideLayouts/slideLayout121.xml"/><Relationship Id="rId67" Type="http://schemas.openxmlformats.org/officeDocument/2006/relationships/slideLayout" Target="../slideLayouts/slideLayout120.xml"/><Relationship Id="rId66" Type="http://schemas.openxmlformats.org/officeDocument/2006/relationships/slideLayout" Target="../slideLayouts/slideLayout119.xml"/><Relationship Id="rId65" Type="http://schemas.openxmlformats.org/officeDocument/2006/relationships/slideLayout" Target="../slideLayouts/slideLayout118.xml"/><Relationship Id="rId64" Type="http://schemas.openxmlformats.org/officeDocument/2006/relationships/slideLayout" Target="../slideLayouts/slideLayout117.xml"/><Relationship Id="rId63" Type="http://schemas.openxmlformats.org/officeDocument/2006/relationships/slideLayout" Target="../slideLayouts/slideLayout116.xml"/><Relationship Id="rId62" Type="http://schemas.openxmlformats.org/officeDocument/2006/relationships/slideLayout" Target="../slideLayouts/slideLayout115.xml"/><Relationship Id="rId61" Type="http://schemas.openxmlformats.org/officeDocument/2006/relationships/slideLayout" Target="../slideLayouts/slideLayout114.xml"/><Relationship Id="rId60" Type="http://schemas.openxmlformats.org/officeDocument/2006/relationships/slideLayout" Target="../slideLayouts/slideLayout113.xml"/><Relationship Id="rId6" Type="http://schemas.openxmlformats.org/officeDocument/2006/relationships/slideLayout" Target="../slideLayouts/slideLayout59.xml"/><Relationship Id="rId59" Type="http://schemas.openxmlformats.org/officeDocument/2006/relationships/slideLayout" Target="../slideLayouts/slideLayout112.xml"/><Relationship Id="rId58" Type="http://schemas.openxmlformats.org/officeDocument/2006/relationships/slideLayout" Target="../slideLayouts/slideLayout111.xml"/><Relationship Id="rId57" Type="http://schemas.openxmlformats.org/officeDocument/2006/relationships/slideLayout" Target="../slideLayouts/slideLayout110.xml"/><Relationship Id="rId56" Type="http://schemas.openxmlformats.org/officeDocument/2006/relationships/slideLayout" Target="../slideLayouts/slideLayout109.xml"/><Relationship Id="rId55" Type="http://schemas.openxmlformats.org/officeDocument/2006/relationships/slideLayout" Target="../slideLayouts/slideLayout108.xml"/><Relationship Id="rId54" Type="http://schemas.openxmlformats.org/officeDocument/2006/relationships/slideLayout" Target="../slideLayouts/slideLayout107.xml"/><Relationship Id="rId53" Type="http://schemas.openxmlformats.org/officeDocument/2006/relationships/slideLayout" Target="../slideLayouts/slideLayout106.xml"/><Relationship Id="rId52" Type="http://schemas.openxmlformats.org/officeDocument/2006/relationships/slideLayout" Target="../slideLayouts/slideLayout105.xml"/><Relationship Id="rId51" Type="http://schemas.openxmlformats.org/officeDocument/2006/relationships/slideLayout" Target="../slideLayouts/slideLayout104.xml"/><Relationship Id="rId50" Type="http://schemas.openxmlformats.org/officeDocument/2006/relationships/slideLayout" Target="../slideLayouts/slideLayout103.xml"/><Relationship Id="rId5" Type="http://schemas.openxmlformats.org/officeDocument/2006/relationships/slideLayout" Target="../slideLayouts/slideLayout58.xml"/><Relationship Id="rId49" Type="http://schemas.openxmlformats.org/officeDocument/2006/relationships/slideLayout" Target="../slideLayouts/slideLayout102.xml"/><Relationship Id="rId48" Type="http://schemas.openxmlformats.org/officeDocument/2006/relationships/slideLayout" Target="../slideLayouts/slideLayout101.xml"/><Relationship Id="rId47" Type="http://schemas.openxmlformats.org/officeDocument/2006/relationships/slideLayout" Target="../slideLayouts/slideLayout100.xml"/><Relationship Id="rId46" Type="http://schemas.openxmlformats.org/officeDocument/2006/relationships/slideLayout" Target="../slideLayouts/slideLayout99.xml"/><Relationship Id="rId45" Type="http://schemas.openxmlformats.org/officeDocument/2006/relationships/slideLayout" Target="../slideLayouts/slideLayout98.xml"/><Relationship Id="rId44" Type="http://schemas.openxmlformats.org/officeDocument/2006/relationships/slideLayout" Target="../slideLayouts/slideLayout97.xml"/><Relationship Id="rId43" Type="http://schemas.openxmlformats.org/officeDocument/2006/relationships/slideLayout" Target="../slideLayouts/slideLayout96.xml"/><Relationship Id="rId42" Type="http://schemas.openxmlformats.org/officeDocument/2006/relationships/slideLayout" Target="../slideLayouts/slideLayout95.xml"/><Relationship Id="rId41" Type="http://schemas.openxmlformats.org/officeDocument/2006/relationships/slideLayout" Target="../slideLayouts/slideLayout94.xml"/><Relationship Id="rId40" Type="http://schemas.openxmlformats.org/officeDocument/2006/relationships/slideLayout" Target="../slideLayouts/slideLayout93.xml"/><Relationship Id="rId4" Type="http://schemas.openxmlformats.org/officeDocument/2006/relationships/slideLayout" Target="../slideLayouts/slideLayout57.xml"/><Relationship Id="rId39" Type="http://schemas.openxmlformats.org/officeDocument/2006/relationships/slideLayout" Target="../slideLayouts/slideLayout92.xml"/><Relationship Id="rId38" Type="http://schemas.openxmlformats.org/officeDocument/2006/relationships/slideLayout" Target="../slideLayouts/slideLayout91.xml"/><Relationship Id="rId37" Type="http://schemas.openxmlformats.org/officeDocument/2006/relationships/slideLayout" Target="../slideLayouts/slideLayout90.xml"/><Relationship Id="rId36" Type="http://schemas.openxmlformats.org/officeDocument/2006/relationships/slideLayout" Target="../slideLayouts/slideLayout89.xml"/><Relationship Id="rId35" Type="http://schemas.openxmlformats.org/officeDocument/2006/relationships/slideLayout" Target="../slideLayouts/slideLayout88.xml"/><Relationship Id="rId34" Type="http://schemas.openxmlformats.org/officeDocument/2006/relationships/slideLayout" Target="../slideLayouts/slideLayout87.xml"/><Relationship Id="rId33" Type="http://schemas.openxmlformats.org/officeDocument/2006/relationships/slideLayout" Target="../slideLayouts/slideLayout86.xml"/><Relationship Id="rId32" Type="http://schemas.openxmlformats.org/officeDocument/2006/relationships/slideLayout" Target="../slideLayouts/slideLayout85.xml"/><Relationship Id="rId31" Type="http://schemas.openxmlformats.org/officeDocument/2006/relationships/slideLayout" Target="../slideLayouts/slideLayout84.xml"/><Relationship Id="rId30" Type="http://schemas.openxmlformats.org/officeDocument/2006/relationships/slideLayout" Target="../slideLayouts/slideLayout83.xml"/><Relationship Id="rId3" Type="http://schemas.openxmlformats.org/officeDocument/2006/relationships/slideLayout" Target="../slideLayouts/slideLayout56.xml"/><Relationship Id="rId29" Type="http://schemas.openxmlformats.org/officeDocument/2006/relationships/slideLayout" Target="../slideLayouts/slideLayout82.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0" Type="http://schemas.openxmlformats.org/officeDocument/2006/relationships/slideLayout" Target="../slideLayouts/slideLayout73.xml"/><Relationship Id="rId2" Type="http://schemas.openxmlformats.org/officeDocument/2006/relationships/slideLayout" Target="../slideLayouts/slideLayout55.xml"/><Relationship Id="rId19" Type="http://schemas.openxmlformats.org/officeDocument/2006/relationships/slideLayout" Target="../slideLayouts/slideLayout72.xml"/><Relationship Id="rId18" Type="http://schemas.openxmlformats.org/officeDocument/2006/relationships/slideLayout" Target="../slideLayouts/slideLayout71.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33.xml"/><Relationship Id="rId8" Type="http://schemas.openxmlformats.org/officeDocument/2006/relationships/slideLayout" Target="../slideLayouts/slideLayout132.xml"/><Relationship Id="rId7" Type="http://schemas.openxmlformats.org/officeDocument/2006/relationships/slideLayout" Target="../slideLayouts/slideLayout131.xml"/><Relationship Id="rId6" Type="http://schemas.openxmlformats.org/officeDocument/2006/relationships/slideLayout" Target="../slideLayouts/slideLayout130.xml"/><Relationship Id="rId58" Type="http://schemas.openxmlformats.org/officeDocument/2006/relationships/theme" Target="../theme/theme5.xml"/><Relationship Id="rId57" Type="http://schemas.openxmlformats.org/officeDocument/2006/relationships/slideLayout" Target="../slideLayouts/slideLayout181.xml"/><Relationship Id="rId56" Type="http://schemas.openxmlformats.org/officeDocument/2006/relationships/slideLayout" Target="../slideLayouts/slideLayout180.xml"/><Relationship Id="rId55" Type="http://schemas.openxmlformats.org/officeDocument/2006/relationships/slideLayout" Target="../slideLayouts/slideLayout179.xml"/><Relationship Id="rId54" Type="http://schemas.openxmlformats.org/officeDocument/2006/relationships/slideLayout" Target="../slideLayouts/slideLayout178.xml"/><Relationship Id="rId53" Type="http://schemas.openxmlformats.org/officeDocument/2006/relationships/slideLayout" Target="../slideLayouts/slideLayout177.xml"/><Relationship Id="rId52" Type="http://schemas.openxmlformats.org/officeDocument/2006/relationships/slideLayout" Target="../slideLayouts/slideLayout176.xml"/><Relationship Id="rId51" Type="http://schemas.openxmlformats.org/officeDocument/2006/relationships/slideLayout" Target="../slideLayouts/slideLayout175.xml"/><Relationship Id="rId50" Type="http://schemas.openxmlformats.org/officeDocument/2006/relationships/slideLayout" Target="../slideLayouts/slideLayout174.xml"/><Relationship Id="rId5" Type="http://schemas.openxmlformats.org/officeDocument/2006/relationships/slideLayout" Target="../slideLayouts/slideLayout129.xml"/><Relationship Id="rId49" Type="http://schemas.openxmlformats.org/officeDocument/2006/relationships/slideLayout" Target="../slideLayouts/slideLayout173.xml"/><Relationship Id="rId48" Type="http://schemas.openxmlformats.org/officeDocument/2006/relationships/slideLayout" Target="../slideLayouts/slideLayout172.xml"/><Relationship Id="rId47" Type="http://schemas.openxmlformats.org/officeDocument/2006/relationships/slideLayout" Target="../slideLayouts/slideLayout171.xml"/><Relationship Id="rId46" Type="http://schemas.openxmlformats.org/officeDocument/2006/relationships/slideLayout" Target="../slideLayouts/slideLayout170.xml"/><Relationship Id="rId45" Type="http://schemas.openxmlformats.org/officeDocument/2006/relationships/slideLayout" Target="../slideLayouts/slideLayout169.xml"/><Relationship Id="rId44" Type="http://schemas.openxmlformats.org/officeDocument/2006/relationships/slideLayout" Target="../slideLayouts/slideLayout168.xml"/><Relationship Id="rId43" Type="http://schemas.openxmlformats.org/officeDocument/2006/relationships/slideLayout" Target="../slideLayouts/slideLayout167.xml"/><Relationship Id="rId42" Type="http://schemas.openxmlformats.org/officeDocument/2006/relationships/slideLayout" Target="../slideLayouts/slideLayout166.xml"/><Relationship Id="rId41" Type="http://schemas.openxmlformats.org/officeDocument/2006/relationships/slideLayout" Target="../slideLayouts/slideLayout165.xml"/><Relationship Id="rId40" Type="http://schemas.openxmlformats.org/officeDocument/2006/relationships/slideLayout" Target="../slideLayouts/slideLayout164.xml"/><Relationship Id="rId4" Type="http://schemas.openxmlformats.org/officeDocument/2006/relationships/slideLayout" Target="../slideLayouts/slideLayout128.xml"/><Relationship Id="rId39" Type="http://schemas.openxmlformats.org/officeDocument/2006/relationships/slideLayout" Target="../slideLayouts/slideLayout163.xml"/><Relationship Id="rId38" Type="http://schemas.openxmlformats.org/officeDocument/2006/relationships/slideLayout" Target="../slideLayouts/slideLayout162.xml"/><Relationship Id="rId37" Type="http://schemas.openxmlformats.org/officeDocument/2006/relationships/slideLayout" Target="../slideLayouts/slideLayout161.xml"/><Relationship Id="rId36" Type="http://schemas.openxmlformats.org/officeDocument/2006/relationships/slideLayout" Target="../slideLayouts/slideLayout160.xml"/><Relationship Id="rId35" Type="http://schemas.openxmlformats.org/officeDocument/2006/relationships/slideLayout" Target="../slideLayouts/slideLayout159.xml"/><Relationship Id="rId34" Type="http://schemas.openxmlformats.org/officeDocument/2006/relationships/slideLayout" Target="../slideLayouts/slideLayout158.xml"/><Relationship Id="rId33" Type="http://schemas.openxmlformats.org/officeDocument/2006/relationships/slideLayout" Target="../slideLayouts/slideLayout157.xml"/><Relationship Id="rId32" Type="http://schemas.openxmlformats.org/officeDocument/2006/relationships/slideLayout" Target="../slideLayouts/slideLayout156.xml"/><Relationship Id="rId31" Type="http://schemas.openxmlformats.org/officeDocument/2006/relationships/slideLayout" Target="../slideLayouts/slideLayout155.xml"/><Relationship Id="rId30" Type="http://schemas.openxmlformats.org/officeDocument/2006/relationships/slideLayout" Target="../slideLayouts/slideLayout154.xml"/><Relationship Id="rId3" Type="http://schemas.openxmlformats.org/officeDocument/2006/relationships/slideLayout" Target="../slideLayouts/slideLayout127.xml"/><Relationship Id="rId29" Type="http://schemas.openxmlformats.org/officeDocument/2006/relationships/slideLayout" Target="../slideLayouts/slideLayout153.xml"/><Relationship Id="rId28" Type="http://schemas.openxmlformats.org/officeDocument/2006/relationships/slideLayout" Target="../slideLayouts/slideLayout152.xml"/><Relationship Id="rId27" Type="http://schemas.openxmlformats.org/officeDocument/2006/relationships/slideLayout" Target="../slideLayouts/slideLayout151.xml"/><Relationship Id="rId26" Type="http://schemas.openxmlformats.org/officeDocument/2006/relationships/slideLayout" Target="../slideLayouts/slideLayout150.xml"/><Relationship Id="rId25" Type="http://schemas.openxmlformats.org/officeDocument/2006/relationships/slideLayout" Target="../slideLayouts/slideLayout149.xml"/><Relationship Id="rId24" Type="http://schemas.openxmlformats.org/officeDocument/2006/relationships/slideLayout" Target="../slideLayouts/slideLayout148.xml"/><Relationship Id="rId23" Type="http://schemas.openxmlformats.org/officeDocument/2006/relationships/slideLayout" Target="../slideLayouts/slideLayout147.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0" Type="http://schemas.openxmlformats.org/officeDocument/2006/relationships/slideLayout" Target="../slideLayouts/slideLayout144.xml"/><Relationship Id="rId2" Type="http://schemas.openxmlformats.org/officeDocument/2006/relationships/slideLayout" Target="../slideLayouts/slideLayout126.xml"/><Relationship Id="rId19" Type="http://schemas.openxmlformats.org/officeDocument/2006/relationships/slideLayout" Target="../slideLayouts/slideLayout143.xml"/><Relationship Id="rId18" Type="http://schemas.openxmlformats.org/officeDocument/2006/relationships/slideLayout" Target="../slideLayouts/slideLayout142.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8" name="Google Shape;108;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109" name="Google Shape;10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1" name="Google Shape;181;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p:txBody>
      </p:sp>
      <p:sp>
        <p:nvSpPr>
          <p:cNvPr id="182" name="Google Shape;182;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2"/>
        <p:cNvGrpSpPr/>
        <p:nvPr/>
      </p:nvGrpSpPr>
      <p:grpSpPr>
        <a:xfrm>
          <a:off x="0" y="0"/>
          <a:ext cx="0" cy="0"/>
          <a:chOff x="0" y="0"/>
          <a:chExt cx="0" cy="0"/>
        </a:xfrm>
      </p:grpSpPr>
      <p:sp>
        <p:nvSpPr>
          <p:cNvPr id="433" name="Google Shape;433;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 id="2147483763" r:id="rId59"/>
    <p:sldLayoutId id="2147483764" r:id="rId60"/>
    <p:sldLayoutId id="2147483765" r:id="rId61"/>
    <p:sldLayoutId id="2147483766" r:id="rId62"/>
    <p:sldLayoutId id="2147483767" r:id="rId63"/>
    <p:sldLayoutId id="2147483768" r:id="rId64"/>
    <p:sldLayoutId id="2147483769" r:id="rId65"/>
    <p:sldLayoutId id="2147483770" r:id="rId66"/>
    <p:sldLayoutId id="2147483771" r:id="rId67"/>
    <p:sldLayoutId id="2147483772" r:id="rId68"/>
    <p:sldLayoutId id="2147483773" r:id="rId69"/>
    <p:sldLayoutId id="2147483774" r:id="rId70"/>
    <p:sldLayoutId id="2147483775" r:id="rId71"/>
  </p:sldLayoutIdLst>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9"/>
        <p:cNvGrpSpPr/>
        <p:nvPr/>
      </p:nvGrpSpPr>
      <p:grpSpPr>
        <a:xfrm>
          <a:off x="0" y="0"/>
          <a:ext cx="0" cy="0"/>
          <a:chOff x="0" y="0"/>
          <a:chExt cx="0" cy="0"/>
        </a:xfrm>
      </p:grpSpPr>
      <p:sp>
        <p:nvSpPr>
          <p:cNvPr id="1800" name="Google Shape;1800;p1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Lst>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GI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76.png"/><Relationship Id="rId1" Type="http://schemas.openxmlformats.org/officeDocument/2006/relationships/image" Target="../media/image73.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hyperlink" Target="https://gbfs.citibikenyc.com/gbfs/en/station_information.json" TargetMode="Externa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hyperlink" Target="https://github.com/coryasilva/Leaflet.ExtraMarkers" TargetMode="External"/><Relationship Id="rId1" Type="http://schemas.openxmlformats.org/officeDocument/2006/relationships/hyperlink" Target="https://gbfs.citibikenyc.com/gbfs/en/station_status.json" TargetMode="Externa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77.GIF"/><Relationship Id="rId7" Type="http://schemas.openxmlformats.org/officeDocument/2006/relationships/hyperlink" Target="http://leafletjs.com/examples/choropleth/#custom-legend-control" TargetMode="External"/><Relationship Id="rId6" Type="http://schemas.openxmlformats.org/officeDocument/2006/relationships/hyperlink" Target="https://github.com/coryasilva/Leaflet.ExtraMarkers" TargetMode="External"/><Relationship Id="rId5" Type="http://schemas.openxmlformats.org/officeDocument/2006/relationships/hyperlink" Target="http://leafletjs.com/examples/layers-control/" TargetMode="External"/><Relationship Id="rId4" Type="http://schemas.openxmlformats.org/officeDocument/2006/relationships/hyperlink" Target="https://gbfs.citibikenyc.com/gbfs/en/station_status.json" TargetMode="External"/><Relationship Id="rId3" Type="http://schemas.openxmlformats.org/officeDocument/2006/relationships/hyperlink" Target="http://leafletjs.com/reference.html#popup" TargetMode="External"/><Relationship Id="rId2" Type="http://schemas.openxmlformats.org/officeDocument/2006/relationships/hyperlink" Target="https://gbfs.citibikenyc.com/gbfs/en/station_information.json" TargetMode="External"/><Relationship Id="rId10" Type="http://schemas.openxmlformats.org/officeDocument/2006/relationships/notesSlide" Target="../notesSlides/notesSlide16.xml"/><Relationship Id="rId1" Type="http://schemas.openxmlformats.org/officeDocument/2006/relationships/hyperlink" Target="http://leafletjs.com/reference.html#map-usag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2.xml"/><Relationship Id="rId1"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2.xml"/><Relationship Id="rId1"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3.xml"/><Relationship Id="rId1" Type="http://schemas.openxmlformats.org/officeDocument/2006/relationships/image" Target="../media/image80.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0.xml"/><Relationship Id="rId2" Type="http://schemas.openxmlformats.org/officeDocument/2006/relationships/image" Target="../media/image64.png"/><Relationship Id="rId1" Type="http://schemas.openxmlformats.org/officeDocument/2006/relationships/image" Target="../media/image6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0.xml"/><Relationship Id="rId2" Type="http://schemas.openxmlformats.org/officeDocument/2006/relationships/image" Target="../media/image66.png"/><Relationship Id="rId1" Type="http://schemas.openxmlformats.org/officeDocument/2006/relationships/image" Target="../media/image6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1.xm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1.xml"/><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0.xml"/><Relationship Id="rId3" Type="http://schemas.openxmlformats.org/officeDocument/2006/relationships/image" Target="../media/image72.jpeg"/><Relationship Id="rId2" Type="http://schemas.openxmlformats.org/officeDocument/2006/relationships/hyperlink" Target="http://www.youtube.com/watch?v=VkVbyg707fI" TargetMode="External"/><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1.xml"/><Relationship Id="rId1"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2862" name="Google Shape;2862;p209"/>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GB" sz="1400"/>
              <a:t>Lesson 17.3</a:t>
            </a:r>
            <a:endParaRPr sz="1400"/>
          </a:p>
        </p:txBody>
      </p:sp>
      <p:sp>
        <p:nvSpPr>
          <p:cNvPr id="2863" name="Google Shape;2863;p209"/>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GB"/>
              <a:t>Citi Bike Leaflet and Introduction to Projects</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7"/>
        <p:cNvGrpSpPr/>
        <p:nvPr/>
      </p:nvGrpSpPr>
      <p:grpSpPr>
        <a:xfrm>
          <a:off x="0" y="0"/>
          <a:ext cx="0" cy="0"/>
          <a:chOff x="0" y="0"/>
          <a:chExt cx="0" cy="0"/>
        </a:xfrm>
      </p:grpSpPr>
      <p:sp>
        <p:nvSpPr>
          <p:cNvPr id="3038" name="Google Shape;3038;p2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039" name="Google Shape;3039;p218"/>
          <p:cNvSpPr txBox="1">
            <a:spLocks noGrp="1"/>
          </p:cNvSpPr>
          <p:nvPr>
            <p:ph type="title"/>
          </p:nvPr>
        </p:nvSpPr>
        <p:spPr>
          <a:xfrm>
            <a:off x="-24900" y="4387000"/>
            <a:ext cx="9251400" cy="482100"/>
          </a:xfrm>
          <a:prstGeom prst="rect">
            <a:avLst/>
          </a:prstGeom>
        </p:spPr>
        <p:txBody>
          <a:bodyPr spcFirstLastPara="1" wrap="square" lIns="457200" tIns="9125" rIns="914400" bIns="0" anchor="t" anchorCtr="0">
            <a:noAutofit/>
          </a:bodyPr>
          <a:lstStyle/>
          <a:p>
            <a:pPr marL="0" lvl="0" indent="0" algn="l" rtl="0">
              <a:spcBef>
                <a:spcPts val="0"/>
              </a:spcBef>
              <a:spcAft>
                <a:spcPts val="0"/>
              </a:spcAft>
              <a:buNone/>
            </a:pPr>
            <a:r>
              <a:rPr lang="en-GB"/>
              <a:t>               										                Introduce Citi Bike</a:t>
            </a:r>
            <a:endParaRPr lang="en-GB"/>
          </a:p>
        </p:txBody>
      </p:sp>
      <p:sp>
        <p:nvSpPr>
          <p:cNvPr id="3040" name="Google Shape;3040;p218"/>
          <p:cNvSpPr txBox="1"/>
          <p:nvPr/>
        </p:nvSpPr>
        <p:spPr>
          <a:xfrm>
            <a:off x="1075075" y="843225"/>
            <a:ext cx="44271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sz="1800" b="1">
                <a:latin typeface="Roboto"/>
                <a:ea typeface="Roboto"/>
                <a:cs typeface="Roboto"/>
                <a:sym typeface="Roboto"/>
              </a:rPr>
              <a:t>                                 Introduce Citi Bike</a:t>
            </a:r>
            <a:endParaRPr sz="1800"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4"/>
        <p:cNvGrpSpPr/>
        <p:nvPr/>
      </p:nvGrpSpPr>
      <p:grpSpPr>
        <a:xfrm>
          <a:off x="0" y="0"/>
          <a:ext cx="0" cy="0"/>
          <a:chOff x="0" y="0"/>
          <a:chExt cx="0" cy="0"/>
        </a:xfrm>
      </p:grpSpPr>
      <p:sp>
        <p:nvSpPr>
          <p:cNvPr id="3045" name="Google Shape;3045;p2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sz="2600" b="1">
                <a:latin typeface="Roboto"/>
                <a:ea typeface="Roboto"/>
                <a:cs typeface="Roboto"/>
                <a:sym typeface="Roboto"/>
              </a:rPr>
              <a:t>Introduce Citi Bike</a:t>
            </a:r>
            <a:endParaRPr>
              <a:latin typeface="Roboto"/>
              <a:ea typeface="Roboto"/>
              <a:cs typeface="Roboto"/>
              <a:sym typeface="Roboto"/>
            </a:endParaRPr>
          </a:p>
          <a:p>
            <a:pPr marL="0" lvl="0" indent="0" algn="l" rtl="0">
              <a:lnSpc>
                <a:spcPct val="100000"/>
              </a:lnSpc>
              <a:spcBef>
                <a:spcPts val="0"/>
              </a:spcBef>
              <a:spcAft>
                <a:spcPts val="0"/>
              </a:spcAft>
              <a:buSzPts val="2800"/>
              <a:buNone/>
            </a:pPr>
            <a:endParaRPr>
              <a:latin typeface="Roboto"/>
              <a:ea typeface="Roboto"/>
              <a:cs typeface="Roboto"/>
              <a:sym typeface="Roboto"/>
            </a:endParaRPr>
          </a:p>
        </p:txBody>
      </p:sp>
      <p:sp>
        <p:nvSpPr>
          <p:cNvPr id="3046" name="Google Shape;3046;p2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15000"/>
              </a:lnSpc>
              <a:spcBef>
                <a:spcPts val="0"/>
              </a:spcBef>
              <a:spcAft>
                <a:spcPts val="1600"/>
              </a:spcAft>
              <a:buSzPts val="1800"/>
              <a:buNone/>
            </a:pPr>
          </a:p>
        </p:txBody>
      </p:sp>
      <p:sp>
        <p:nvSpPr>
          <p:cNvPr id="3047" name="Google Shape;3047;p219"/>
          <p:cNvSpPr txBox="1"/>
          <p:nvPr/>
        </p:nvSpPr>
        <p:spPr>
          <a:xfrm>
            <a:off x="449550" y="666150"/>
            <a:ext cx="16833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latin typeface="Roboto"/>
                <a:ea typeface="Roboto"/>
                <a:cs typeface="Roboto"/>
                <a:sym typeface="Roboto"/>
              </a:rPr>
              <a:t>Basic Version:</a:t>
            </a:r>
            <a:endParaRPr sz="1800" b="1">
              <a:solidFill>
                <a:schemeClr val="dk2"/>
              </a:solidFill>
              <a:latin typeface="Roboto"/>
              <a:ea typeface="Roboto"/>
              <a:cs typeface="Roboto"/>
              <a:sym typeface="Roboto"/>
            </a:endParaRPr>
          </a:p>
        </p:txBody>
      </p:sp>
      <p:pic>
        <p:nvPicPr>
          <p:cNvPr id="3048" name="Google Shape;3048;p219"/>
          <p:cNvPicPr preferRelativeResize="0"/>
          <p:nvPr/>
        </p:nvPicPr>
        <p:blipFill>
          <a:blip r:embed="rId1"/>
          <a:stretch>
            <a:fillRect/>
          </a:stretch>
        </p:blipFill>
        <p:spPr>
          <a:xfrm>
            <a:off x="3896600" y="1887925"/>
            <a:ext cx="2551974" cy="1910449"/>
          </a:xfrm>
          <a:prstGeom prst="rect">
            <a:avLst/>
          </a:prstGeom>
          <a:noFill/>
          <a:ln>
            <a:noFill/>
          </a:ln>
        </p:spPr>
      </p:pic>
      <p:pic>
        <p:nvPicPr>
          <p:cNvPr id="3049" name="Google Shape;3049;p219"/>
          <p:cNvPicPr preferRelativeResize="0"/>
          <p:nvPr/>
        </p:nvPicPr>
        <p:blipFill>
          <a:blip r:embed="rId2"/>
          <a:stretch>
            <a:fillRect/>
          </a:stretch>
        </p:blipFill>
        <p:spPr>
          <a:xfrm>
            <a:off x="557130" y="1156400"/>
            <a:ext cx="3199350" cy="2641964"/>
          </a:xfrm>
          <a:prstGeom prst="rect">
            <a:avLst/>
          </a:prstGeom>
          <a:noFill/>
          <a:ln w="19050" cap="flat" cmpd="sng">
            <a:solidFill>
              <a:schemeClr val="dk2"/>
            </a:solidFill>
            <a:prstDash val="solid"/>
            <a:round/>
            <a:headEnd type="none" w="sm" len="sm"/>
            <a:tailEnd type="none" w="sm" len="sm"/>
          </a:ln>
        </p:spPr>
      </p:pic>
      <p:sp>
        <p:nvSpPr>
          <p:cNvPr id="3050" name="Google Shape;3050;p219"/>
          <p:cNvSpPr txBox="1"/>
          <p:nvPr/>
        </p:nvSpPr>
        <p:spPr>
          <a:xfrm>
            <a:off x="3838425" y="1106970"/>
            <a:ext cx="55272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51" name="Google Shape;3051;p219"/>
          <p:cNvSpPr/>
          <p:nvPr/>
        </p:nvSpPr>
        <p:spPr>
          <a:xfrm>
            <a:off x="3886425" y="1428495"/>
            <a:ext cx="5105100" cy="426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219"/>
          <p:cNvSpPr txBox="1"/>
          <p:nvPr/>
        </p:nvSpPr>
        <p:spPr>
          <a:xfrm>
            <a:off x="3915216" y="1481195"/>
            <a:ext cx="5527200" cy="43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90204"/>
              <a:buNone/>
            </a:pPr>
            <a:r>
              <a:rPr lang="en-GB" sz="800" b="1">
                <a:solidFill>
                  <a:srgbClr val="A8AEBD"/>
                </a:solidFill>
                <a:latin typeface="Consolas"/>
                <a:ea typeface="Consolas"/>
                <a:cs typeface="Consolas"/>
                <a:sym typeface="Consolas"/>
              </a:rPr>
              <a:t>d3</a:t>
            </a:r>
            <a:r>
              <a:rPr lang="en-GB" sz="800" b="1">
                <a:solidFill>
                  <a:srgbClr val="F29668"/>
                </a:solidFill>
                <a:latin typeface="Consolas"/>
                <a:ea typeface="Consolas"/>
                <a:cs typeface="Consolas"/>
                <a:sym typeface="Consolas"/>
              </a:rPr>
              <a:t>.</a:t>
            </a:r>
            <a:r>
              <a:rPr lang="en-GB" sz="800" b="1">
                <a:solidFill>
                  <a:srgbClr val="FF8533"/>
                </a:solidFill>
                <a:latin typeface="Consolas"/>
                <a:ea typeface="Consolas"/>
                <a:cs typeface="Consolas"/>
                <a:sym typeface="Consolas"/>
              </a:rPr>
              <a:t>json</a:t>
            </a:r>
            <a:r>
              <a:rPr lang="en-GB" sz="800" b="1">
                <a:solidFill>
                  <a:srgbClr val="B3B8C5"/>
                </a:solidFill>
                <a:latin typeface="Consolas"/>
                <a:ea typeface="Consolas"/>
                <a:cs typeface="Consolas"/>
                <a:sym typeface="Consolas"/>
              </a:rPr>
              <a:t>(</a:t>
            </a:r>
            <a:r>
              <a:rPr lang="en-GB" sz="800" b="1">
                <a:solidFill>
                  <a:srgbClr val="A4BD00"/>
                </a:solidFill>
                <a:latin typeface="Consolas"/>
                <a:ea typeface="Consolas"/>
                <a:cs typeface="Consolas"/>
                <a:sym typeface="Consolas"/>
              </a:rPr>
              <a:t>"https://gbfs.citibikenyc.com/gbfs/en/station_information.json"</a:t>
            </a:r>
            <a:r>
              <a:rPr lang="en-GB" sz="800" b="1">
                <a:solidFill>
                  <a:srgbClr val="B3B3B3"/>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A8AEBD"/>
                </a:solidFill>
                <a:latin typeface="Consolas"/>
                <a:ea typeface="Consolas"/>
                <a:cs typeface="Consolas"/>
                <a:sym typeface="Consolas"/>
              </a:rPr>
              <a:t>createMarkers</a:t>
            </a:r>
            <a:r>
              <a:rPr lang="en-GB" sz="800" b="1">
                <a:solidFill>
                  <a:srgbClr val="B3B8C5"/>
                </a:solidFill>
                <a:latin typeface="Consolas"/>
                <a:ea typeface="Consolas"/>
                <a:cs typeface="Consolas"/>
                <a:sym typeface="Consolas"/>
              </a:rPr>
              <a:t>)</a:t>
            </a:r>
            <a:r>
              <a:rPr lang="en-GB" sz="800" b="1">
                <a:solidFill>
                  <a:srgbClr val="B3B3B3"/>
                </a:solidFill>
                <a:latin typeface="Consolas"/>
                <a:ea typeface="Consolas"/>
                <a:cs typeface="Consolas"/>
                <a:sym typeface="Consolas"/>
              </a:rPr>
              <a:t>;</a:t>
            </a:r>
            <a:endParaRPr sz="800" b="1">
              <a:solidFill>
                <a:srgbClr val="B3B3B3"/>
              </a:solidFill>
              <a:latin typeface="Consolas"/>
              <a:ea typeface="Consolas"/>
              <a:cs typeface="Consolas"/>
              <a:sym typeface="Consolas"/>
            </a:endParaRPr>
          </a:p>
          <a:p>
            <a:pPr marL="0" lvl="0" indent="0" algn="l" rtl="0">
              <a:spcBef>
                <a:spcPts val="0"/>
              </a:spcBef>
              <a:spcAft>
                <a:spcPts val="0"/>
              </a:spcAft>
              <a:buNone/>
            </a:pPr>
          </a:p>
        </p:txBody>
      </p:sp>
      <p:sp>
        <p:nvSpPr>
          <p:cNvPr id="3053" name="Google Shape;3053;p219"/>
          <p:cNvSpPr txBox="1"/>
          <p:nvPr/>
        </p:nvSpPr>
        <p:spPr>
          <a:xfrm>
            <a:off x="3831100" y="1045966"/>
            <a:ext cx="4172100" cy="426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GB">
                <a:latin typeface="Roboto"/>
                <a:ea typeface="Roboto"/>
                <a:cs typeface="Roboto"/>
                <a:sym typeface="Roboto"/>
              </a:rPr>
              <a:t>Citi Bike API Station Information Endpoint.</a:t>
            </a:r>
            <a:endParaRPr>
              <a:latin typeface="Roboto"/>
              <a:ea typeface="Roboto"/>
              <a:cs typeface="Roboto"/>
              <a:sym typeface="Roboto"/>
            </a:endParaRPr>
          </a:p>
        </p:txBody>
      </p:sp>
      <p:sp>
        <p:nvSpPr>
          <p:cNvPr id="3054" name="Google Shape;3054;p219"/>
          <p:cNvSpPr txBox="1"/>
          <p:nvPr/>
        </p:nvSpPr>
        <p:spPr>
          <a:xfrm>
            <a:off x="352275" y="3802900"/>
            <a:ext cx="7650900" cy="81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GB">
                <a:latin typeface="Roboto"/>
                <a:ea typeface="Roboto"/>
                <a:cs typeface="Roboto"/>
                <a:sym typeface="Roboto"/>
              </a:rPr>
              <a:t>Each marker is placed at the latitude and longitude returned by request.</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GB">
                <a:latin typeface="Roboto"/>
                <a:ea typeface="Roboto"/>
                <a:cs typeface="Roboto"/>
                <a:sym typeface="Roboto"/>
              </a:rPr>
              <a:t>When a marker is clicked, a popup appears displaying the station name and capacity.</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GB">
                <a:latin typeface="Roboto"/>
                <a:ea typeface="Roboto"/>
                <a:cs typeface="Roboto"/>
                <a:sym typeface="Roboto"/>
              </a:rPr>
              <a:t>These responses includes: </a:t>
            </a:r>
            <a:r>
              <a:rPr lang="en-GB" sz="1200">
                <a:highlight>
                  <a:srgbClr val="EFEFEF"/>
                </a:highlight>
                <a:latin typeface="Consolas"/>
                <a:ea typeface="Consolas"/>
                <a:cs typeface="Consolas"/>
                <a:sym typeface="Consolas"/>
              </a:rPr>
              <a:t>name</a:t>
            </a:r>
            <a:r>
              <a:rPr lang="en-GB">
                <a:latin typeface="Roboto"/>
                <a:ea typeface="Roboto"/>
                <a:cs typeface="Roboto"/>
                <a:sym typeface="Roboto"/>
              </a:rPr>
              <a:t>, </a:t>
            </a:r>
            <a:r>
              <a:rPr lang="en-GB" sz="1200">
                <a:highlight>
                  <a:srgbClr val="EFEFEF"/>
                </a:highlight>
                <a:latin typeface="Consolas"/>
                <a:ea typeface="Consolas"/>
                <a:cs typeface="Consolas"/>
                <a:sym typeface="Consolas"/>
              </a:rPr>
              <a:t>station</a:t>
            </a:r>
            <a:r>
              <a:rPr lang="en-GB">
                <a:latin typeface="Roboto"/>
                <a:ea typeface="Roboto"/>
                <a:cs typeface="Roboto"/>
                <a:sym typeface="Roboto"/>
              </a:rPr>
              <a:t> and </a:t>
            </a:r>
            <a:r>
              <a:rPr lang="en-GB" sz="1200">
                <a:highlight>
                  <a:srgbClr val="EFEFEF"/>
                </a:highlight>
                <a:latin typeface="Consolas"/>
                <a:ea typeface="Consolas"/>
                <a:cs typeface="Consolas"/>
                <a:sym typeface="Consolas"/>
              </a:rPr>
              <a:t>capacity</a:t>
            </a:r>
            <a:r>
              <a:rPr lang="en-GB">
                <a:latin typeface="Roboto"/>
                <a:ea typeface="Roboto"/>
                <a:cs typeface="Roboto"/>
                <a:sym typeface="Roboto"/>
              </a:rPr>
              <a:t> of each station.</a:t>
            </a:r>
            <a:endParaRPr>
              <a:latin typeface="Roboto"/>
              <a:ea typeface="Roboto"/>
              <a:cs typeface="Roboto"/>
              <a:sym typeface="Roboto"/>
            </a:endParaRPr>
          </a:p>
        </p:txBody>
      </p:sp>
      <p:pic>
        <p:nvPicPr>
          <p:cNvPr id="3055" name="Google Shape;3055;p219"/>
          <p:cNvPicPr preferRelativeResize="0"/>
          <p:nvPr/>
        </p:nvPicPr>
        <p:blipFill>
          <a:blip r:embed="rId3"/>
          <a:stretch>
            <a:fillRect/>
          </a:stretch>
        </p:blipFill>
        <p:spPr>
          <a:xfrm>
            <a:off x="6369696" y="2409313"/>
            <a:ext cx="2551975" cy="1355603"/>
          </a:xfrm>
          <a:prstGeom prst="rect">
            <a:avLst/>
          </a:prstGeom>
          <a:noFill/>
          <a:ln>
            <a:noFill/>
          </a:ln>
        </p:spPr>
      </p:pic>
      <p:sp>
        <p:nvSpPr>
          <p:cNvPr id="3056" name="Google Shape;3056;p219"/>
          <p:cNvSpPr txBox="1"/>
          <p:nvPr/>
        </p:nvSpPr>
        <p:spPr>
          <a:xfrm>
            <a:off x="6257791" y="1844163"/>
            <a:ext cx="3011400" cy="426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GB">
                <a:latin typeface="Roboto"/>
                <a:ea typeface="Roboto"/>
                <a:cs typeface="Roboto"/>
                <a:sym typeface="Roboto"/>
              </a:rPr>
              <a:t>One kvp (key value property) of the json.</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0"/>
        <p:cNvGrpSpPr/>
        <p:nvPr/>
      </p:nvGrpSpPr>
      <p:grpSpPr>
        <a:xfrm>
          <a:off x="0" y="0"/>
          <a:ext cx="0" cy="0"/>
          <a:chOff x="0" y="0"/>
          <a:chExt cx="0" cy="0"/>
        </a:xfrm>
      </p:grpSpPr>
      <p:sp>
        <p:nvSpPr>
          <p:cNvPr id="3061" name="Google Shape;3061;p2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SzPts val="1100"/>
              <a:buNone/>
            </a:pPr>
            <a:r>
              <a:rPr lang="en-GB" sz="2600" b="1">
                <a:latin typeface="Roboto"/>
                <a:ea typeface="Roboto"/>
                <a:cs typeface="Roboto"/>
                <a:sym typeface="Roboto"/>
              </a:rPr>
              <a:t>Introduce Citi Bike</a:t>
            </a:r>
            <a:endParaRPr>
              <a:latin typeface="Roboto"/>
              <a:ea typeface="Roboto"/>
              <a:cs typeface="Roboto"/>
              <a:sym typeface="Roboto"/>
            </a:endParaRPr>
          </a:p>
          <a:p>
            <a:pPr marL="0" lvl="0" indent="0" algn="l" rtl="0">
              <a:lnSpc>
                <a:spcPct val="100000"/>
              </a:lnSpc>
              <a:spcBef>
                <a:spcPts val="0"/>
              </a:spcBef>
              <a:spcAft>
                <a:spcPts val="0"/>
              </a:spcAft>
              <a:buSzPts val="2800"/>
              <a:buNone/>
            </a:pPr>
            <a:endParaRPr>
              <a:latin typeface="Roboto"/>
              <a:ea typeface="Roboto"/>
              <a:cs typeface="Roboto"/>
              <a:sym typeface="Roboto"/>
            </a:endParaRPr>
          </a:p>
        </p:txBody>
      </p:sp>
      <p:sp>
        <p:nvSpPr>
          <p:cNvPr id="3062" name="Google Shape;3062;p2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15000"/>
              </a:lnSpc>
              <a:spcBef>
                <a:spcPts val="0"/>
              </a:spcBef>
              <a:spcAft>
                <a:spcPts val="1600"/>
              </a:spcAft>
              <a:buSzPts val="1800"/>
              <a:buNone/>
            </a:pPr>
          </a:p>
        </p:txBody>
      </p:sp>
      <p:sp>
        <p:nvSpPr>
          <p:cNvPr id="3063" name="Google Shape;3063;p220"/>
          <p:cNvSpPr txBox="1"/>
          <p:nvPr/>
        </p:nvSpPr>
        <p:spPr>
          <a:xfrm>
            <a:off x="449550" y="666150"/>
            <a:ext cx="23628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latin typeface="Roboto"/>
                <a:ea typeface="Roboto"/>
                <a:cs typeface="Roboto"/>
                <a:sym typeface="Roboto"/>
              </a:rPr>
              <a:t>Advance Version:  Version:</a:t>
            </a:r>
            <a:endParaRPr sz="1800" b="1">
              <a:solidFill>
                <a:schemeClr val="dk2"/>
              </a:solidFill>
              <a:latin typeface="Roboto"/>
              <a:ea typeface="Roboto"/>
              <a:cs typeface="Roboto"/>
              <a:sym typeface="Roboto"/>
            </a:endParaRPr>
          </a:p>
        </p:txBody>
      </p:sp>
      <p:pic>
        <p:nvPicPr>
          <p:cNvPr id="3064" name="Google Shape;3064;p220"/>
          <p:cNvPicPr preferRelativeResize="0"/>
          <p:nvPr/>
        </p:nvPicPr>
        <p:blipFill>
          <a:blip r:embed="rId1"/>
          <a:stretch>
            <a:fillRect/>
          </a:stretch>
        </p:blipFill>
        <p:spPr>
          <a:xfrm>
            <a:off x="6423500" y="2716825"/>
            <a:ext cx="2551974" cy="1682426"/>
          </a:xfrm>
          <a:prstGeom prst="rect">
            <a:avLst/>
          </a:prstGeom>
          <a:noFill/>
          <a:ln>
            <a:noFill/>
          </a:ln>
        </p:spPr>
      </p:pic>
      <p:sp>
        <p:nvSpPr>
          <p:cNvPr id="3065" name="Google Shape;3065;p220"/>
          <p:cNvSpPr txBox="1"/>
          <p:nvPr/>
        </p:nvSpPr>
        <p:spPr>
          <a:xfrm>
            <a:off x="3838425" y="1030770"/>
            <a:ext cx="55272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66" name="Google Shape;3066;p220"/>
          <p:cNvSpPr txBox="1"/>
          <p:nvPr/>
        </p:nvSpPr>
        <p:spPr>
          <a:xfrm>
            <a:off x="3713611" y="687875"/>
            <a:ext cx="5090400" cy="426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GB">
                <a:latin typeface="Roboto"/>
                <a:ea typeface="Roboto"/>
                <a:cs typeface="Roboto"/>
                <a:sym typeface="Roboto"/>
              </a:rPr>
              <a:t>Citi Bike API Station Information + Status Endpoint.</a:t>
            </a:r>
            <a:endParaRPr>
              <a:latin typeface="Roboto"/>
              <a:ea typeface="Roboto"/>
              <a:cs typeface="Roboto"/>
              <a:sym typeface="Roboto"/>
            </a:endParaRPr>
          </a:p>
        </p:txBody>
      </p:sp>
      <p:sp>
        <p:nvSpPr>
          <p:cNvPr id="3067" name="Google Shape;3067;p220"/>
          <p:cNvSpPr txBox="1"/>
          <p:nvPr/>
        </p:nvSpPr>
        <p:spPr>
          <a:xfrm>
            <a:off x="270825" y="3111075"/>
            <a:ext cx="5628600" cy="81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GB">
                <a:latin typeface="Roboto"/>
                <a:ea typeface="Roboto"/>
                <a:cs typeface="Roboto"/>
                <a:sym typeface="Roboto"/>
              </a:rPr>
              <a:t>This version groups markers into layers according to station status.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GB">
                <a:latin typeface="Roboto"/>
                <a:ea typeface="Roboto"/>
                <a:cs typeface="Roboto"/>
                <a:sym typeface="Roboto"/>
              </a:rPr>
              <a:t>When a marker is clicked, a popup appears displaying the station name, capacity and bikes available.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GB">
                <a:latin typeface="Roboto"/>
                <a:ea typeface="Roboto"/>
                <a:cs typeface="Roboto"/>
                <a:sym typeface="Roboto"/>
              </a:rPr>
              <a:t>These responses includes: </a:t>
            </a:r>
            <a:r>
              <a:rPr lang="en-GB" sz="1200">
                <a:highlight>
                  <a:srgbClr val="EFEFEF"/>
                </a:highlight>
                <a:latin typeface="Consolas"/>
                <a:ea typeface="Consolas"/>
                <a:cs typeface="Consolas"/>
                <a:sym typeface="Consolas"/>
              </a:rPr>
              <a:t>name</a:t>
            </a:r>
            <a:r>
              <a:rPr lang="en-GB">
                <a:latin typeface="Roboto"/>
                <a:ea typeface="Roboto"/>
                <a:cs typeface="Roboto"/>
                <a:sym typeface="Roboto"/>
              </a:rPr>
              <a:t>, </a:t>
            </a:r>
            <a:r>
              <a:rPr lang="en-GB" sz="1200">
                <a:highlight>
                  <a:srgbClr val="EFEFEF"/>
                </a:highlight>
                <a:latin typeface="Consolas"/>
                <a:ea typeface="Consolas"/>
                <a:cs typeface="Consolas"/>
                <a:sym typeface="Consolas"/>
              </a:rPr>
              <a:t>station</a:t>
            </a:r>
            <a:r>
              <a:rPr lang="en-GB">
                <a:latin typeface="Roboto"/>
                <a:ea typeface="Roboto"/>
                <a:cs typeface="Roboto"/>
                <a:sym typeface="Roboto"/>
              </a:rPr>
              <a:t> and </a:t>
            </a:r>
            <a:r>
              <a:rPr lang="en-GB" sz="1200">
                <a:highlight>
                  <a:srgbClr val="EFEFEF"/>
                </a:highlight>
                <a:latin typeface="Consolas"/>
                <a:ea typeface="Consolas"/>
                <a:cs typeface="Consolas"/>
                <a:sym typeface="Consolas"/>
              </a:rPr>
              <a:t>capacity</a:t>
            </a:r>
            <a:r>
              <a:rPr lang="en-GB">
                <a:latin typeface="Roboto"/>
                <a:ea typeface="Roboto"/>
                <a:cs typeface="Roboto"/>
                <a:sym typeface="Roboto"/>
              </a:rPr>
              <a:t> of each station.</a:t>
            </a:r>
            <a:endParaRPr>
              <a:latin typeface="Roboto"/>
              <a:ea typeface="Roboto"/>
              <a:cs typeface="Roboto"/>
              <a:sym typeface="Roboto"/>
            </a:endParaRPr>
          </a:p>
        </p:txBody>
      </p:sp>
      <p:sp>
        <p:nvSpPr>
          <p:cNvPr id="3068" name="Google Shape;3068;p220"/>
          <p:cNvSpPr/>
          <p:nvPr/>
        </p:nvSpPr>
        <p:spPr>
          <a:xfrm>
            <a:off x="3831100" y="1038375"/>
            <a:ext cx="5155200" cy="1630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220"/>
          <p:cNvSpPr txBox="1"/>
          <p:nvPr/>
        </p:nvSpPr>
        <p:spPr>
          <a:xfrm>
            <a:off x="3754100" y="980193"/>
            <a:ext cx="6702900" cy="7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rgbClr val="A8AEBD"/>
                </a:solidFill>
                <a:latin typeface="Consolas"/>
                <a:ea typeface="Consolas"/>
                <a:cs typeface="Consolas"/>
                <a:sym typeface="Consolas"/>
              </a:rPr>
              <a:t>d3</a:t>
            </a:r>
            <a:r>
              <a:rPr lang="en-GB" sz="800" b="1">
                <a:solidFill>
                  <a:srgbClr val="F29668"/>
                </a:solidFill>
                <a:latin typeface="Consolas"/>
                <a:ea typeface="Consolas"/>
                <a:cs typeface="Consolas"/>
                <a:sym typeface="Consolas"/>
              </a:rPr>
              <a:t>.</a:t>
            </a:r>
            <a:r>
              <a:rPr lang="en-GB" sz="800" b="1">
                <a:solidFill>
                  <a:srgbClr val="FF8533"/>
                </a:solidFill>
                <a:latin typeface="Consolas"/>
                <a:ea typeface="Consolas"/>
                <a:cs typeface="Consolas"/>
                <a:sym typeface="Consolas"/>
              </a:rPr>
              <a:t>json</a:t>
            </a:r>
            <a:r>
              <a:rPr lang="en-GB" sz="800" b="1">
                <a:solidFill>
                  <a:srgbClr val="B3B8C5"/>
                </a:solidFill>
                <a:latin typeface="Consolas"/>
                <a:ea typeface="Consolas"/>
                <a:cs typeface="Consolas"/>
                <a:sym typeface="Consolas"/>
              </a:rPr>
              <a:t>(</a:t>
            </a:r>
            <a:r>
              <a:rPr lang="en-GB" sz="800" b="1">
                <a:solidFill>
                  <a:srgbClr val="A4BD00"/>
                </a:solidFill>
                <a:latin typeface="Consolas"/>
                <a:ea typeface="Consolas"/>
                <a:cs typeface="Consolas"/>
                <a:sym typeface="Consolas"/>
              </a:rPr>
              <a:t>"https://gbfs.citibikenyc.com/gbfs/en/station_information.json"</a:t>
            </a:r>
            <a:r>
              <a:rPr lang="en-GB" sz="800" b="1">
                <a:solidFill>
                  <a:srgbClr val="B3B3B3"/>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C1D841"/>
                </a:solidFill>
                <a:latin typeface="Consolas"/>
                <a:ea typeface="Consolas"/>
                <a:cs typeface="Consolas"/>
                <a:sym typeface="Consolas"/>
              </a:rPr>
              <a:t>function</a:t>
            </a:r>
            <a:r>
              <a:rPr lang="en-GB" sz="800" b="1">
                <a:solidFill>
                  <a:srgbClr val="B3B8C5"/>
                </a:solidFill>
                <a:latin typeface="Consolas"/>
                <a:ea typeface="Consolas"/>
                <a:cs typeface="Consolas"/>
                <a:sym typeface="Consolas"/>
              </a:rPr>
              <a:t>(</a:t>
            </a:r>
            <a:r>
              <a:rPr lang="en-GB" sz="800" b="1">
                <a:solidFill>
                  <a:srgbClr val="827DB5"/>
                </a:solidFill>
                <a:latin typeface="Consolas"/>
                <a:ea typeface="Consolas"/>
                <a:cs typeface="Consolas"/>
                <a:sym typeface="Consolas"/>
              </a:rPr>
              <a:t>infoRes</a:t>
            </a:r>
            <a:r>
              <a:rPr lang="en-GB" sz="800" b="1">
                <a:solidFill>
                  <a:srgbClr val="B3B8C5"/>
                </a:solidFill>
                <a:latin typeface="Consolas"/>
                <a:ea typeface="Consolas"/>
                <a:cs typeface="Consolas"/>
                <a:sym typeface="Consolas"/>
              </a:rPr>
              <a:t>) {</a:t>
            </a:r>
            <a:endParaRPr sz="800" b="1">
              <a:solidFill>
                <a:srgbClr val="B3B8C5"/>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a:t>
            </a:r>
            <a:r>
              <a:rPr lang="en-GB" sz="800" b="1">
                <a:solidFill>
                  <a:srgbClr val="A8AEBD"/>
                </a:solidFill>
                <a:latin typeface="Consolas"/>
                <a:ea typeface="Consolas"/>
                <a:cs typeface="Consolas"/>
                <a:sym typeface="Consolas"/>
              </a:rPr>
              <a:t>d3</a:t>
            </a:r>
            <a:r>
              <a:rPr lang="en-GB" sz="800" b="1">
                <a:solidFill>
                  <a:srgbClr val="F29668"/>
                </a:solidFill>
                <a:latin typeface="Consolas"/>
                <a:ea typeface="Consolas"/>
                <a:cs typeface="Consolas"/>
                <a:sym typeface="Consolas"/>
              </a:rPr>
              <a:t>.</a:t>
            </a:r>
            <a:r>
              <a:rPr lang="en-GB" sz="800" b="1">
                <a:solidFill>
                  <a:srgbClr val="FF8533"/>
                </a:solidFill>
                <a:latin typeface="Consolas"/>
                <a:ea typeface="Consolas"/>
                <a:cs typeface="Consolas"/>
                <a:sym typeface="Consolas"/>
              </a:rPr>
              <a:t>json</a:t>
            </a:r>
            <a:r>
              <a:rPr lang="en-GB" sz="800" b="1">
                <a:solidFill>
                  <a:srgbClr val="B3B8C5"/>
                </a:solidFill>
                <a:latin typeface="Consolas"/>
                <a:ea typeface="Consolas"/>
                <a:cs typeface="Consolas"/>
                <a:sym typeface="Consolas"/>
              </a:rPr>
              <a:t>(</a:t>
            </a:r>
            <a:r>
              <a:rPr lang="en-GB" sz="800" b="1">
                <a:solidFill>
                  <a:srgbClr val="A4BD00"/>
                </a:solidFill>
                <a:latin typeface="Consolas"/>
                <a:ea typeface="Consolas"/>
                <a:cs typeface="Consolas"/>
                <a:sym typeface="Consolas"/>
              </a:rPr>
              <a:t>"https://gbfs.citibikenyc.com/gbfs/en/station_status.json"</a:t>
            </a:r>
            <a:r>
              <a:rPr lang="en-GB" sz="800" b="1">
                <a:solidFill>
                  <a:srgbClr val="B3B3B3"/>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C1D841"/>
                </a:solidFill>
                <a:latin typeface="Consolas"/>
                <a:ea typeface="Consolas"/>
                <a:cs typeface="Consolas"/>
                <a:sym typeface="Consolas"/>
              </a:rPr>
              <a:t>function</a:t>
            </a:r>
            <a:r>
              <a:rPr lang="en-GB" sz="800" b="1">
                <a:solidFill>
                  <a:srgbClr val="B3B8C5"/>
                </a:solidFill>
                <a:latin typeface="Consolas"/>
                <a:ea typeface="Consolas"/>
                <a:cs typeface="Consolas"/>
                <a:sym typeface="Consolas"/>
              </a:rPr>
              <a:t>(</a:t>
            </a:r>
            <a:r>
              <a:rPr lang="en-GB" sz="800" b="1">
                <a:solidFill>
                  <a:srgbClr val="827DB5"/>
                </a:solidFill>
                <a:latin typeface="Consolas"/>
                <a:ea typeface="Consolas"/>
                <a:cs typeface="Consolas"/>
                <a:sym typeface="Consolas"/>
              </a:rPr>
              <a:t>statusRes</a:t>
            </a:r>
            <a:r>
              <a:rPr lang="en-GB" sz="800" b="1">
                <a:solidFill>
                  <a:srgbClr val="B3B8C5"/>
                </a:solidFill>
                <a:latin typeface="Consolas"/>
                <a:ea typeface="Consolas"/>
                <a:cs typeface="Consolas"/>
                <a:sym typeface="Consolas"/>
              </a:rPr>
              <a:t>) {</a:t>
            </a:r>
            <a:endParaRPr sz="800" b="1">
              <a:solidFill>
                <a:srgbClr val="B3B8C5"/>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a:t>
            </a:r>
            <a:r>
              <a:rPr lang="en-GB" sz="800" b="1">
                <a:solidFill>
                  <a:srgbClr val="827DB5"/>
                </a:solidFill>
                <a:latin typeface="Consolas"/>
                <a:ea typeface="Consolas"/>
                <a:cs typeface="Consolas"/>
                <a:sym typeface="Consolas"/>
              </a:rPr>
              <a:t>var</a:t>
            </a:r>
            <a:r>
              <a:rPr lang="en-GB" sz="800" b="1">
                <a:solidFill>
                  <a:srgbClr val="B3B8C5"/>
                </a:solidFill>
                <a:latin typeface="Consolas"/>
                <a:ea typeface="Consolas"/>
                <a:cs typeface="Consolas"/>
                <a:sym typeface="Consolas"/>
              </a:rPr>
              <a:t> </a:t>
            </a:r>
            <a:r>
              <a:rPr lang="en-GB" sz="800" b="1">
                <a:solidFill>
                  <a:srgbClr val="A8AEBD"/>
                </a:solidFill>
                <a:latin typeface="Consolas"/>
                <a:ea typeface="Consolas"/>
                <a:cs typeface="Consolas"/>
                <a:sym typeface="Consolas"/>
              </a:rPr>
              <a:t>updatedAt</a:t>
            </a:r>
            <a:r>
              <a:rPr lang="en-GB" sz="800" b="1">
                <a:solidFill>
                  <a:srgbClr val="B3B8C5"/>
                </a:solidFill>
                <a:latin typeface="Consolas"/>
                <a:ea typeface="Consolas"/>
                <a:cs typeface="Consolas"/>
                <a:sym typeface="Consolas"/>
              </a:rPr>
              <a:t> </a:t>
            </a:r>
            <a:r>
              <a:rPr lang="en-GB" sz="800" b="1">
                <a:solidFill>
                  <a:srgbClr val="FF6600"/>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A8AEBD"/>
                </a:solidFill>
                <a:latin typeface="Consolas"/>
                <a:ea typeface="Consolas"/>
                <a:cs typeface="Consolas"/>
                <a:sym typeface="Consolas"/>
              </a:rPr>
              <a:t>infoRes</a:t>
            </a:r>
            <a:r>
              <a:rPr lang="en-GB" sz="800" b="1">
                <a:solidFill>
                  <a:srgbClr val="F29668"/>
                </a:solidFill>
                <a:latin typeface="Consolas"/>
                <a:ea typeface="Consolas"/>
                <a:cs typeface="Consolas"/>
                <a:sym typeface="Consolas"/>
              </a:rPr>
              <a:t>.</a:t>
            </a:r>
            <a:r>
              <a:rPr lang="en-GB" sz="800" b="1">
                <a:solidFill>
                  <a:srgbClr val="A8AEBD"/>
                </a:solidFill>
                <a:latin typeface="Consolas"/>
                <a:ea typeface="Consolas"/>
                <a:cs typeface="Consolas"/>
                <a:sym typeface="Consolas"/>
              </a:rPr>
              <a:t>last_updated</a:t>
            </a:r>
            <a:r>
              <a:rPr lang="en-GB" sz="800" b="1">
                <a:solidFill>
                  <a:srgbClr val="B3B3B3"/>
                </a:solidFill>
                <a:latin typeface="Consolas"/>
                <a:ea typeface="Consolas"/>
                <a:cs typeface="Consolas"/>
                <a:sym typeface="Consolas"/>
              </a:rPr>
              <a:t>;</a:t>
            </a:r>
            <a:endParaRPr sz="800" b="1">
              <a:solidFill>
                <a:srgbClr val="B3B3B3"/>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a:t>
            </a:r>
            <a:r>
              <a:rPr lang="en-GB" sz="800" b="1">
                <a:solidFill>
                  <a:srgbClr val="827DB5"/>
                </a:solidFill>
                <a:latin typeface="Consolas"/>
                <a:ea typeface="Consolas"/>
                <a:cs typeface="Consolas"/>
                <a:sym typeface="Consolas"/>
              </a:rPr>
              <a:t>var</a:t>
            </a:r>
            <a:r>
              <a:rPr lang="en-GB" sz="800" b="1">
                <a:solidFill>
                  <a:srgbClr val="B3B8C5"/>
                </a:solidFill>
                <a:latin typeface="Consolas"/>
                <a:ea typeface="Consolas"/>
                <a:cs typeface="Consolas"/>
                <a:sym typeface="Consolas"/>
              </a:rPr>
              <a:t> </a:t>
            </a:r>
            <a:r>
              <a:rPr lang="en-GB" sz="800" b="1">
                <a:solidFill>
                  <a:srgbClr val="A8AEBD"/>
                </a:solidFill>
                <a:latin typeface="Consolas"/>
                <a:ea typeface="Consolas"/>
                <a:cs typeface="Consolas"/>
                <a:sym typeface="Consolas"/>
              </a:rPr>
              <a:t>stationStatus</a:t>
            </a:r>
            <a:r>
              <a:rPr lang="en-GB" sz="800" b="1">
                <a:solidFill>
                  <a:srgbClr val="B3B8C5"/>
                </a:solidFill>
                <a:latin typeface="Consolas"/>
                <a:ea typeface="Consolas"/>
                <a:cs typeface="Consolas"/>
                <a:sym typeface="Consolas"/>
              </a:rPr>
              <a:t> </a:t>
            </a:r>
            <a:r>
              <a:rPr lang="en-GB" sz="800" b="1">
                <a:solidFill>
                  <a:srgbClr val="FF6600"/>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A8AEBD"/>
                </a:solidFill>
                <a:latin typeface="Consolas"/>
                <a:ea typeface="Consolas"/>
                <a:cs typeface="Consolas"/>
                <a:sym typeface="Consolas"/>
              </a:rPr>
              <a:t>statusRes</a:t>
            </a:r>
            <a:r>
              <a:rPr lang="en-GB" sz="800" b="1">
                <a:solidFill>
                  <a:srgbClr val="F29668"/>
                </a:solidFill>
                <a:latin typeface="Consolas"/>
                <a:ea typeface="Consolas"/>
                <a:cs typeface="Consolas"/>
                <a:sym typeface="Consolas"/>
              </a:rPr>
              <a:t>.</a:t>
            </a:r>
            <a:r>
              <a:rPr lang="en-GB" sz="800" b="1">
                <a:solidFill>
                  <a:srgbClr val="A8AEBD"/>
                </a:solidFill>
                <a:latin typeface="Consolas"/>
                <a:ea typeface="Consolas"/>
                <a:cs typeface="Consolas"/>
                <a:sym typeface="Consolas"/>
              </a:rPr>
              <a:t>data</a:t>
            </a:r>
            <a:r>
              <a:rPr lang="en-GB" sz="800" b="1">
                <a:solidFill>
                  <a:srgbClr val="F29668"/>
                </a:solidFill>
                <a:latin typeface="Consolas"/>
                <a:ea typeface="Consolas"/>
                <a:cs typeface="Consolas"/>
                <a:sym typeface="Consolas"/>
              </a:rPr>
              <a:t>.</a:t>
            </a:r>
            <a:r>
              <a:rPr lang="en-GB" sz="800" b="1">
                <a:solidFill>
                  <a:srgbClr val="A8AEBD"/>
                </a:solidFill>
                <a:latin typeface="Consolas"/>
                <a:ea typeface="Consolas"/>
                <a:cs typeface="Consolas"/>
                <a:sym typeface="Consolas"/>
              </a:rPr>
              <a:t>stations</a:t>
            </a:r>
            <a:r>
              <a:rPr lang="en-GB" sz="800" b="1">
                <a:solidFill>
                  <a:srgbClr val="B3B3B3"/>
                </a:solidFill>
                <a:latin typeface="Consolas"/>
                <a:ea typeface="Consolas"/>
                <a:cs typeface="Consolas"/>
                <a:sym typeface="Consolas"/>
              </a:rPr>
              <a:t>;</a:t>
            </a:r>
            <a:endParaRPr sz="800" b="1">
              <a:solidFill>
                <a:srgbClr val="B3B3B3"/>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a:t>
            </a:r>
            <a:r>
              <a:rPr lang="en-GB" sz="800" b="1">
                <a:solidFill>
                  <a:srgbClr val="827DB5"/>
                </a:solidFill>
                <a:latin typeface="Consolas"/>
                <a:ea typeface="Consolas"/>
                <a:cs typeface="Consolas"/>
                <a:sym typeface="Consolas"/>
              </a:rPr>
              <a:t>var</a:t>
            </a:r>
            <a:r>
              <a:rPr lang="en-GB" sz="800" b="1">
                <a:solidFill>
                  <a:srgbClr val="B3B8C5"/>
                </a:solidFill>
                <a:latin typeface="Consolas"/>
                <a:ea typeface="Consolas"/>
                <a:cs typeface="Consolas"/>
                <a:sym typeface="Consolas"/>
              </a:rPr>
              <a:t> </a:t>
            </a:r>
            <a:r>
              <a:rPr lang="en-GB" sz="800" b="1">
                <a:solidFill>
                  <a:srgbClr val="A8AEBD"/>
                </a:solidFill>
                <a:latin typeface="Consolas"/>
                <a:ea typeface="Consolas"/>
                <a:cs typeface="Consolas"/>
                <a:sym typeface="Consolas"/>
              </a:rPr>
              <a:t>stationInfo</a:t>
            </a:r>
            <a:r>
              <a:rPr lang="en-GB" sz="800" b="1">
                <a:solidFill>
                  <a:srgbClr val="B3B8C5"/>
                </a:solidFill>
                <a:latin typeface="Consolas"/>
                <a:ea typeface="Consolas"/>
                <a:cs typeface="Consolas"/>
                <a:sym typeface="Consolas"/>
              </a:rPr>
              <a:t> </a:t>
            </a:r>
            <a:r>
              <a:rPr lang="en-GB" sz="800" b="1">
                <a:solidFill>
                  <a:srgbClr val="FF6600"/>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A8AEBD"/>
                </a:solidFill>
                <a:latin typeface="Consolas"/>
                <a:ea typeface="Consolas"/>
                <a:cs typeface="Consolas"/>
                <a:sym typeface="Consolas"/>
              </a:rPr>
              <a:t>infoRes</a:t>
            </a:r>
            <a:r>
              <a:rPr lang="en-GB" sz="800" b="1">
                <a:solidFill>
                  <a:srgbClr val="F29668"/>
                </a:solidFill>
                <a:latin typeface="Consolas"/>
                <a:ea typeface="Consolas"/>
                <a:cs typeface="Consolas"/>
                <a:sym typeface="Consolas"/>
              </a:rPr>
              <a:t>.</a:t>
            </a:r>
            <a:r>
              <a:rPr lang="en-GB" sz="800" b="1">
                <a:solidFill>
                  <a:srgbClr val="A8AEBD"/>
                </a:solidFill>
                <a:latin typeface="Consolas"/>
                <a:ea typeface="Consolas"/>
                <a:cs typeface="Consolas"/>
                <a:sym typeface="Consolas"/>
              </a:rPr>
              <a:t>data</a:t>
            </a:r>
            <a:r>
              <a:rPr lang="en-GB" sz="800" b="1">
                <a:solidFill>
                  <a:srgbClr val="F29668"/>
                </a:solidFill>
                <a:latin typeface="Consolas"/>
                <a:ea typeface="Consolas"/>
                <a:cs typeface="Consolas"/>
                <a:sym typeface="Consolas"/>
              </a:rPr>
              <a:t>.</a:t>
            </a:r>
            <a:r>
              <a:rPr lang="en-GB" sz="800" b="1">
                <a:solidFill>
                  <a:srgbClr val="A8AEBD"/>
                </a:solidFill>
                <a:latin typeface="Consolas"/>
                <a:ea typeface="Consolas"/>
                <a:cs typeface="Consolas"/>
                <a:sym typeface="Consolas"/>
              </a:rPr>
              <a:t>stations</a:t>
            </a:r>
            <a:r>
              <a:rPr lang="en-GB" sz="800" b="1">
                <a:solidFill>
                  <a:srgbClr val="B3B3B3"/>
                </a:solidFill>
                <a:latin typeface="Consolas"/>
                <a:ea typeface="Consolas"/>
                <a:cs typeface="Consolas"/>
                <a:sym typeface="Consolas"/>
              </a:rPr>
              <a:t>;</a:t>
            </a:r>
            <a:endParaRPr sz="800" b="1">
              <a:solidFill>
                <a:srgbClr val="B3B3B3"/>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a:t>
            </a:r>
            <a:r>
              <a:rPr lang="en-GB" sz="800" b="1">
                <a:solidFill>
                  <a:srgbClr val="827DB5"/>
                </a:solidFill>
                <a:latin typeface="Consolas"/>
                <a:ea typeface="Consolas"/>
                <a:cs typeface="Consolas"/>
                <a:sym typeface="Consolas"/>
              </a:rPr>
              <a:t>var</a:t>
            </a:r>
            <a:r>
              <a:rPr lang="en-GB" sz="800" b="1">
                <a:solidFill>
                  <a:srgbClr val="B3B8C5"/>
                </a:solidFill>
                <a:latin typeface="Consolas"/>
                <a:ea typeface="Consolas"/>
                <a:cs typeface="Consolas"/>
                <a:sym typeface="Consolas"/>
              </a:rPr>
              <a:t> </a:t>
            </a:r>
            <a:r>
              <a:rPr lang="en-GB" sz="800" b="1">
                <a:solidFill>
                  <a:srgbClr val="A8AEBD"/>
                </a:solidFill>
                <a:latin typeface="Consolas"/>
                <a:ea typeface="Consolas"/>
                <a:cs typeface="Consolas"/>
                <a:sym typeface="Consolas"/>
              </a:rPr>
              <a:t>stationCount</a:t>
            </a:r>
            <a:r>
              <a:rPr lang="en-GB" sz="800" b="1">
                <a:solidFill>
                  <a:srgbClr val="B3B8C5"/>
                </a:solidFill>
                <a:latin typeface="Consolas"/>
                <a:ea typeface="Consolas"/>
                <a:cs typeface="Consolas"/>
                <a:sym typeface="Consolas"/>
              </a:rPr>
              <a:t> </a:t>
            </a:r>
            <a:r>
              <a:rPr lang="en-GB" sz="800" b="1">
                <a:solidFill>
                  <a:srgbClr val="FF6600"/>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endParaRPr sz="800" b="1">
              <a:solidFill>
                <a:srgbClr val="B3B8C5"/>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COMING_SOON</a:t>
            </a:r>
            <a:r>
              <a:rPr lang="en-GB" sz="800" b="1">
                <a:solidFill>
                  <a:srgbClr val="B3B3B3"/>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E6E600"/>
                </a:solidFill>
                <a:latin typeface="Consolas"/>
                <a:ea typeface="Consolas"/>
                <a:cs typeface="Consolas"/>
                <a:sym typeface="Consolas"/>
              </a:rPr>
              <a:t>0</a:t>
            </a:r>
            <a:r>
              <a:rPr lang="en-GB" sz="800" b="1">
                <a:solidFill>
                  <a:srgbClr val="B3B3B3"/>
                </a:solidFill>
                <a:latin typeface="Consolas"/>
                <a:ea typeface="Consolas"/>
                <a:cs typeface="Consolas"/>
                <a:sym typeface="Consolas"/>
              </a:rPr>
              <a:t>,</a:t>
            </a:r>
            <a:endParaRPr sz="800" b="1">
              <a:solidFill>
                <a:srgbClr val="B3B3B3"/>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EMPTY</a:t>
            </a:r>
            <a:r>
              <a:rPr lang="en-GB" sz="800" b="1">
                <a:solidFill>
                  <a:srgbClr val="B3B3B3"/>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E6E600"/>
                </a:solidFill>
                <a:latin typeface="Consolas"/>
                <a:ea typeface="Consolas"/>
                <a:cs typeface="Consolas"/>
                <a:sym typeface="Consolas"/>
              </a:rPr>
              <a:t>0</a:t>
            </a:r>
            <a:r>
              <a:rPr lang="en-GB" sz="800" b="1">
                <a:solidFill>
                  <a:srgbClr val="B3B3B3"/>
                </a:solidFill>
                <a:latin typeface="Consolas"/>
                <a:ea typeface="Consolas"/>
                <a:cs typeface="Consolas"/>
                <a:sym typeface="Consolas"/>
              </a:rPr>
              <a:t>,</a:t>
            </a:r>
            <a:endParaRPr sz="800" b="1">
              <a:solidFill>
                <a:srgbClr val="B3B3B3"/>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LOW</a:t>
            </a:r>
            <a:r>
              <a:rPr lang="en-GB" sz="800" b="1">
                <a:solidFill>
                  <a:srgbClr val="B3B3B3"/>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E6E600"/>
                </a:solidFill>
                <a:latin typeface="Consolas"/>
                <a:ea typeface="Consolas"/>
                <a:cs typeface="Consolas"/>
                <a:sym typeface="Consolas"/>
              </a:rPr>
              <a:t>0</a:t>
            </a:r>
            <a:r>
              <a:rPr lang="en-GB" sz="800" b="1">
                <a:solidFill>
                  <a:srgbClr val="B3B3B3"/>
                </a:solidFill>
                <a:latin typeface="Consolas"/>
                <a:ea typeface="Consolas"/>
                <a:cs typeface="Consolas"/>
                <a:sym typeface="Consolas"/>
              </a:rPr>
              <a:t>,</a:t>
            </a:r>
            <a:endParaRPr sz="800" b="1">
              <a:solidFill>
                <a:srgbClr val="B3B3B3"/>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NORMAL</a:t>
            </a:r>
            <a:r>
              <a:rPr lang="en-GB" sz="800" b="1">
                <a:solidFill>
                  <a:srgbClr val="B3B3B3"/>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E6E600"/>
                </a:solidFill>
                <a:latin typeface="Consolas"/>
                <a:ea typeface="Consolas"/>
                <a:cs typeface="Consolas"/>
                <a:sym typeface="Consolas"/>
              </a:rPr>
              <a:t>0</a:t>
            </a:r>
            <a:r>
              <a:rPr lang="en-GB" sz="800" b="1">
                <a:solidFill>
                  <a:srgbClr val="B3B3B3"/>
                </a:solidFill>
                <a:latin typeface="Consolas"/>
                <a:ea typeface="Consolas"/>
                <a:cs typeface="Consolas"/>
                <a:sym typeface="Consolas"/>
              </a:rPr>
              <a:t>,</a:t>
            </a:r>
            <a:endParaRPr sz="800" b="1">
              <a:solidFill>
                <a:srgbClr val="B3B3B3"/>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OUT_OF_ORDER</a:t>
            </a:r>
            <a:r>
              <a:rPr lang="en-GB" sz="800" b="1">
                <a:solidFill>
                  <a:srgbClr val="B3B3B3"/>
                </a:solidFill>
                <a:latin typeface="Consolas"/>
                <a:ea typeface="Consolas"/>
                <a:cs typeface="Consolas"/>
                <a:sym typeface="Consolas"/>
              </a:rPr>
              <a:t>:</a:t>
            </a:r>
            <a:r>
              <a:rPr lang="en-GB" sz="800" b="1">
                <a:solidFill>
                  <a:srgbClr val="B3B8C5"/>
                </a:solidFill>
                <a:latin typeface="Consolas"/>
                <a:ea typeface="Consolas"/>
                <a:cs typeface="Consolas"/>
                <a:sym typeface="Consolas"/>
              </a:rPr>
              <a:t> </a:t>
            </a:r>
            <a:r>
              <a:rPr lang="en-GB" sz="800" b="1">
                <a:solidFill>
                  <a:srgbClr val="E6E600"/>
                </a:solidFill>
                <a:latin typeface="Consolas"/>
                <a:ea typeface="Consolas"/>
                <a:cs typeface="Consolas"/>
                <a:sym typeface="Consolas"/>
              </a:rPr>
              <a:t>0</a:t>
            </a:r>
            <a:endParaRPr sz="800" b="1">
              <a:solidFill>
                <a:srgbClr val="E6E600"/>
              </a:solidFill>
              <a:latin typeface="Consolas"/>
              <a:ea typeface="Consolas"/>
              <a:cs typeface="Consolas"/>
              <a:sym typeface="Consolas"/>
            </a:endParaRPr>
          </a:p>
          <a:p>
            <a:pPr marL="0" lvl="0" indent="0" algn="l" rtl="0">
              <a:spcBef>
                <a:spcPts val="0"/>
              </a:spcBef>
              <a:spcAft>
                <a:spcPts val="0"/>
              </a:spcAft>
              <a:buNone/>
            </a:pPr>
            <a:r>
              <a:rPr lang="en-GB" sz="800" b="1">
                <a:solidFill>
                  <a:srgbClr val="B3B8C5"/>
                </a:solidFill>
                <a:latin typeface="Consolas"/>
                <a:ea typeface="Consolas"/>
                <a:cs typeface="Consolas"/>
                <a:sym typeface="Consolas"/>
              </a:rPr>
              <a:t>   }</a:t>
            </a:r>
            <a:r>
              <a:rPr lang="en-GB" sz="800" b="1">
                <a:solidFill>
                  <a:srgbClr val="B3B3B3"/>
                </a:solidFill>
                <a:latin typeface="Consolas"/>
                <a:ea typeface="Consolas"/>
                <a:cs typeface="Consolas"/>
                <a:sym typeface="Consolas"/>
              </a:rPr>
              <a:t>;</a:t>
            </a:r>
            <a:endParaRPr sz="800" b="1">
              <a:solidFill>
                <a:srgbClr val="B3B3B3"/>
              </a:solidFill>
              <a:latin typeface="Consolas"/>
              <a:ea typeface="Consolas"/>
              <a:cs typeface="Consolas"/>
              <a:sym typeface="Consolas"/>
            </a:endParaRPr>
          </a:p>
          <a:p>
            <a:pPr marL="0" lvl="0" indent="0" algn="l" rtl="0">
              <a:spcBef>
                <a:spcPts val="0"/>
              </a:spcBef>
              <a:spcAft>
                <a:spcPts val="0"/>
              </a:spcAft>
              <a:buNone/>
            </a:pPr>
          </a:p>
          <a:p>
            <a:pPr marL="0" lvl="0" indent="0" algn="l" rtl="0">
              <a:spcBef>
                <a:spcPts val="0"/>
              </a:spcBef>
              <a:spcAft>
                <a:spcPts val="0"/>
              </a:spcAft>
              <a:buNone/>
            </a:pPr>
          </a:p>
        </p:txBody>
      </p:sp>
      <p:pic>
        <p:nvPicPr>
          <p:cNvPr id="3070" name="Google Shape;3070;p220"/>
          <p:cNvPicPr preferRelativeResize="0"/>
          <p:nvPr/>
        </p:nvPicPr>
        <p:blipFill>
          <a:blip r:embed="rId2"/>
          <a:stretch>
            <a:fillRect/>
          </a:stretch>
        </p:blipFill>
        <p:spPr>
          <a:xfrm>
            <a:off x="507734" y="1042412"/>
            <a:ext cx="3264051" cy="191184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22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5943600" lvl="0" indent="0" algn="l" rtl="0">
              <a:spcBef>
                <a:spcPts val="0"/>
              </a:spcBef>
              <a:spcAft>
                <a:spcPts val="0"/>
              </a:spcAft>
              <a:buNone/>
            </a:pPr>
            <a:r>
              <a:rPr lang="en-GB"/>
              <a:t>       30 Minutes</a:t>
            </a:r>
            <a:endParaRPr lang="en-GB"/>
          </a:p>
        </p:txBody>
      </p:sp>
      <p:sp>
        <p:nvSpPr>
          <p:cNvPr id="3076" name="Google Shape;3076;p2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077" name="Google Shape;3077;p2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p>
        </p:txBody>
      </p:sp>
      <p:sp>
        <p:nvSpPr>
          <p:cNvPr id="3078" name="Google Shape;3078;p221"/>
          <p:cNvSpPr txBox="1">
            <a:spLocks noGrp="1"/>
          </p:cNvSpPr>
          <p:nvPr>
            <p:ph type="title" idx="2"/>
          </p:nvPr>
        </p:nvSpPr>
        <p:spPr>
          <a:xfrm>
            <a:off x="273900" y="1042875"/>
            <a:ext cx="87645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panose="020B0604020202090204"/>
              <a:buNone/>
            </a:pPr>
            <a:r>
              <a:rPr lang="en-GB" sz="2600" b="1"/>
              <a:t>Groups Do: Citi Bike</a:t>
            </a:r>
            <a:endParaRPr sz="1800" b="1"/>
          </a:p>
          <a:p>
            <a:pPr marL="0" lvl="0" indent="0" algn="l" rtl="0">
              <a:spcBef>
                <a:spcPts val="0"/>
              </a:spcBef>
              <a:spcAft>
                <a:spcPts val="0"/>
              </a:spcAft>
              <a:buClr>
                <a:schemeClr val="dk1"/>
              </a:buClr>
              <a:buSzPts val="1100"/>
              <a:buFont typeface="Arial" panose="020B0604020202090204"/>
              <a:buNone/>
            </a:pPr>
            <a:endParaRPr sz="1800" b="1"/>
          </a:p>
          <a:p>
            <a:pPr marL="0" lvl="0" indent="0" algn="l" rtl="0">
              <a:spcBef>
                <a:spcPts val="0"/>
              </a:spcBef>
              <a:spcAft>
                <a:spcPts val="0"/>
              </a:spcAft>
              <a:buClr>
                <a:schemeClr val="dk1"/>
              </a:buClr>
              <a:buSzPts val="1100"/>
              <a:buFont typeface="Arial" panose="020B0604020202090204"/>
              <a:buNone/>
            </a:pPr>
            <a:r>
              <a:rPr lang="en-GB" sz="1900">
                <a:latin typeface="Roboto Light"/>
                <a:ea typeface="Roboto Light"/>
                <a:cs typeface="Roboto Light"/>
                <a:sym typeface="Roboto Light"/>
              </a:rPr>
              <a:t>In this activity, you and your group will work with the Citi API to build a map of all the Citi Bike stations and their status.</a:t>
            </a:r>
            <a:endParaRPr sz="19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panose="020B0604020202090204"/>
              <a:buNone/>
            </a:pPr>
            <a:endParaRPr sz="1900">
              <a:solidFill>
                <a:srgbClr val="000000"/>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2"/>
        <p:cNvGrpSpPr/>
        <p:nvPr/>
      </p:nvGrpSpPr>
      <p:grpSpPr>
        <a:xfrm>
          <a:off x="0" y="0"/>
          <a:ext cx="0" cy="0"/>
          <a:chOff x="0" y="0"/>
          <a:chExt cx="0" cy="0"/>
        </a:xfrm>
      </p:grpSpPr>
      <p:sp>
        <p:nvSpPr>
          <p:cNvPr id="3083" name="Google Shape;3083;p2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SzPts val="1100"/>
              <a:buNone/>
            </a:pPr>
            <a:r>
              <a:rPr lang="en-GB" sz="2600" b="1">
                <a:latin typeface="Roboto"/>
                <a:ea typeface="Roboto"/>
                <a:cs typeface="Roboto"/>
                <a:sym typeface="Roboto"/>
              </a:rPr>
              <a:t>Group Do: Citi Bike</a:t>
            </a:r>
            <a:endParaRPr>
              <a:latin typeface="Roboto"/>
              <a:ea typeface="Roboto"/>
              <a:cs typeface="Roboto"/>
              <a:sym typeface="Roboto"/>
            </a:endParaRPr>
          </a:p>
          <a:p>
            <a:pPr marL="0" lvl="0" indent="0" algn="l" rtl="0">
              <a:lnSpc>
                <a:spcPct val="100000"/>
              </a:lnSpc>
              <a:spcBef>
                <a:spcPts val="0"/>
              </a:spcBef>
              <a:spcAft>
                <a:spcPts val="0"/>
              </a:spcAft>
              <a:buSzPts val="2800"/>
              <a:buNone/>
            </a:pPr>
            <a:endParaRPr>
              <a:latin typeface="Roboto"/>
              <a:ea typeface="Roboto"/>
              <a:cs typeface="Roboto"/>
              <a:sym typeface="Roboto"/>
            </a:endParaRPr>
          </a:p>
        </p:txBody>
      </p:sp>
      <p:sp>
        <p:nvSpPr>
          <p:cNvPr id="3084" name="Google Shape;3084;p2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15000"/>
              </a:lnSpc>
              <a:spcBef>
                <a:spcPts val="0"/>
              </a:spcBef>
              <a:spcAft>
                <a:spcPts val="1600"/>
              </a:spcAft>
              <a:buSzPts val="1800"/>
              <a:buNone/>
            </a:pPr>
          </a:p>
        </p:txBody>
      </p:sp>
      <p:sp>
        <p:nvSpPr>
          <p:cNvPr id="3085" name="Google Shape;3085;p222"/>
          <p:cNvSpPr txBox="1"/>
          <p:nvPr/>
        </p:nvSpPr>
        <p:spPr>
          <a:xfrm>
            <a:off x="449550" y="584700"/>
            <a:ext cx="65637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latin typeface="Roboto"/>
                <a:ea typeface="Roboto"/>
                <a:cs typeface="Roboto"/>
                <a:sym typeface="Roboto"/>
              </a:rPr>
              <a:t>Basic Version Instructions:</a:t>
            </a:r>
            <a:endParaRPr sz="1800" b="1">
              <a:solidFill>
                <a:schemeClr val="dk2"/>
              </a:solidFill>
              <a:latin typeface="Roboto"/>
              <a:ea typeface="Roboto"/>
              <a:cs typeface="Roboto"/>
              <a:sym typeface="Roboto"/>
            </a:endParaRPr>
          </a:p>
        </p:txBody>
      </p:sp>
      <p:sp>
        <p:nvSpPr>
          <p:cNvPr id="3086" name="Google Shape;3086;p222"/>
          <p:cNvSpPr txBox="1"/>
          <p:nvPr/>
        </p:nvSpPr>
        <p:spPr>
          <a:xfrm>
            <a:off x="329450" y="848900"/>
            <a:ext cx="8762700" cy="782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4292E"/>
              </a:buClr>
              <a:buSzPts val="1400"/>
              <a:buFont typeface="Roboto"/>
              <a:buChar char="●"/>
            </a:pPr>
            <a:r>
              <a:rPr lang="en-GB">
                <a:solidFill>
                  <a:srgbClr val="24292E"/>
                </a:solidFill>
                <a:highlight>
                  <a:srgbClr val="FFFFFF"/>
                </a:highlight>
                <a:latin typeface="Roboto"/>
                <a:ea typeface="Roboto"/>
                <a:cs typeface="Roboto"/>
                <a:sym typeface="Roboto"/>
              </a:rPr>
              <a:t>Use the </a:t>
            </a:r>
            <a:r>
              <a:rPr lang="en-GB">
                <a:solidFill>
                  <a:schemeClr val="hlink"/>
                </a:solidFill>
                <a:highlight>
                  <a:srgbClr val="FFFFFF"/>
                </a:highlight>
                <a:uFill>
                  <a:noFill/>
                </a:uFill>
                <a:latin typeface="Roboto"/>
                <a:ea typeface="Roboto"/>
                <a:cs typeface="Roboto"/>
                <a:sym typeface="Roboto"/>
                <a:hlinkClick r:id="rId1"/>
              </a:rPr>
              <a:t>Citi Bike Station Information Endpoint</a:t>
            </a:r>
            <a:r>
              <a:rPr lang="en-GB">
                <a:solidFill>
                  <a:srgbClr val="24292E"/>
                </a:solidFill>
                <a:highlight>
                  <a:srgbClr val="FFFFFF"/>
                </a:highlight>
                <a:latin typeface="Roboto"/>
                <a:ea typeface="Roboto"/>
                <a:cs typeface="Roboto"/>
                <a:sym typeface="Roboto"/>
              </a:rPr>
              <a:t> to retrieve information about station names and locations. Take a moment to study the data sent back by the endpoint in your browser.</a:t>
            </a:r>
            <a:endParaRPr>
              <a:solidFill>
                <a:srgbClr val="24292E"/>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latin typeface="Roboto"/>
                <a:ea typeface="Roboto"/>
                <a:cs typeface="Roboto"/>
                <a:sym typeface="Roboto"/>
              </a:rPr>
              <a:t>Each object in the </a:t>
            </a:r>
            <a:r>
              <a:rPr lang="en-GB" sz="1200">
                <a:solidFill>
                  <a:srgbClr val="24292E"/>
                </a:solidFill>
                <a:highlight>
                  <a:srgbClr val="FFFFFF"/>
                </a:highlight>
                <a:latin typeface="Consolas"/>
                <a:ea typeface="Consolas"/>
                <a:cs typeface="Consolas"/>
                <a:sym typeface="Consolas"/>
              </a:rPr>
              <a:t>stations</a:t>
            </a:r>
            <a:r>
              <a:rPr lang="en-GB">
                <a:solidFill>
                  <a:srgbClr val="24292E"/>
                </a:solidFill>
                <a:highlight>
                  <a:srgbClr val="FFFFFF"/>
                </a:highlight>
                <a:latin typeface="Roboto"/>
                <a:ea typeface="Roboto"/>
                <a:cs typeface="Roboto"/>
                <a:sym typeface="Roboto"/>
              </a:rPr>
              <a:t> array has </a:t>
            </a:r>
            <a:r>
              <a:rPr lang="en-GB" sz="1200">
                <a:solidFill>
                  <a:srgbClr val="24292E"/>
                </a:solidFill>
                <a:highlight>
                  <a:srgbClr val="EFEFEF"/>
                </a:highlight>
                <a:latin typeface="Consolas"/>
                <a:ea typeface="Consolas"/>
                <a:cs typeface="Consolas"/>
                <a:sym typeface="Consolas"/>
              </a:rPr>
              <a:t>station_id</a:t>
            </a:r>
            <a:r>
              <a:rPr lang="en-GB">
                <a:solidFill>
                  <a:srgbClr val="24292E"/>
                </a:solidFill>
                <a:highlight>
                  <a:srgbClr val="FFFFFF"/>
                </a:highlight>
                <a:latin typeface="Roboto"/>
                <a:ea typeface="Roboto"/>
                <a:cs typeface="Roboto"/>
                <a:sym typeface="Roboto"/>
              </a:rPr>
              <a:t>, </a:t>
            </a:r>
            <a:r>
              <a:rPr lang="en-GB" sz="1200">
                <a:solidFill>
                  <a:srgbClr val="24292E"/>
                </a:solidFill>
                <a:highlight>
                  <a:srgbClr val="EFEFEF"/>
                </a:highlight>
                <a:latin typeface="Consolas"/>
                <a:ea typeface="Consolas"/>
                <a:cs typeface="Consolas"/>
                <a:sym typeface="Consolas"/>
              </a:rPr>
              <a:t>name</a:t>
            </a:r>
            <a:r>
              <a:rPr lang="en-GB">
                <a:solidFill>
                  <a:srgbClr val="24292E"/>
                </a:solidFill>
                <a:highlight>
                  <a:srgbClr val="FFFFFF"/>
                </a:highlight>
                <a:latin typeface="Roboto"/>
                <a:ea typeface="Roboto"/>
                <a:cs typeface="Roboto"/>
                <a:sym typeface="Roboto"/>
              </a:rPr>
              <a:t>, </a:t>
            </a:r>
            <a:r>
              <a:rPr lang="en-GB" sz="1200">
                <a:solidFill>
                  <a:srgbClr val="24292E"/>
                </a:solidFill>
                <a:highlight>
                  <a:srgbClr val="EFEFEF"/>
                </a:highlight>
                <a:latin typeface="Consolas"/>
                <a:ea typeface="Consolas"/>
                <a:cs typeface="Consolas"/>
                <a:sym typeface="Consolas"/>
              </a:rPr>
              <a:t>capacity</a:t>
            </a:r>
            <a:r>
              <a:rPr lang="en-GB">
                <a:solidFill>
                  <a:srgbClr val="24292E"/>
                </a:solidFill>
                <a:highlight>
                  <a:srgbClr val="FFFFFF"/>
                </a:highlight>
                <a:latin typeface="Roboto"/>
                <a:ea typeface="Roboto"/>
                <a:cs typeface="Roboto"/>
                <a:sym typeface="Roboto"/>
              </a:rPr>
              <a:t>, </a:t>
            </a:r>
            <a:r>
              <a:rPr lang="en-GB" sz="1200">
                <a:solidFill>
                  <a:srgbClr val="24292E"/>
                </a:solidFill>
                <a:highlight>
                  <a:srgbClr val="EFEFEF"/>
                </a:highlight>
                <a:latin typeface="Consolas"/>
                <a:ea typeface="Consolas"/>
                <a:cs typeface="Consolas"/>
                <a:sym typeface="Consolas"/>
              </a:rPr>
              <a:t>lat</a:t>
            </a:r>
            <a:r>
              <a:rPr lang="en-GB">
                <a:solidFill>
                  <a:srgbClr val="24292E"/>
                </a:solidFill>
                <a:highlight>
                  <a:srgbClr val="FFFFFF"/>
                </a:highlight>
                <a:latin typeface="Roboto"/>
                <a:ea typeface="Roboto"/>
                <a:cs typeface="Roboto"/>
                <a:sym typeface="Roboto"/>
              </a:rPr>
              <a:t>, and </a:t>
            </a:r>
            <a:r>
              <a:rPr lang="en-GB" sz="1200">
                <a:solidFill>
                  <a:srgbClr val="24292E"/>
                </a:solidFill>
                <a:highlight>
                  <a:srgbClr val="EFEFEF"/>
                </a:highlight>
                <a:latin typeface="Consolas"/>
                <a:ea typeface="Consolas"/>
                <a:cs typeface="Consolas"/>
                <a:sym typeface="Consolas"/>
              </a:rPr>
              <a:t>lon</a:t>
            </a:r>
            <a:r>
              <a:rPr lang="en-GB">
                <a:solidFill>
                  <a:srgbClr val="24292E"/>
                </a:solidFill>
                <a:highlight>
                  <a:srgbClr val="FFFFFF"/>
                </a:highlight>
                <a:latin typeface="Roboto"/>
                <a:ea typeface="Roboto"/>
                <a:cs typeface="Roboto"/>
                <a:sym typeface="Roboto"/>
              </a:rPr>
              <a:t> properties.</a:t>
            </a:r>
            <a:endParaRPr>
              <a:solidFill>
                <a:srgbClr val="24292E"/>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latin typeface="Roboto"/>
                <a:ea typeface="Roboto"/>
                <a:cs typeface="Roboto"/>
                <a:sym typeface="Roboto"/>
              </a:rPr>
              <a:t>The </a:t>
            </a:r>
            <a:r>
              <a:rPr lang="en-GB" sz="1200">
                <a:solidFill>
                  <a:srgbClr val="24292E"/>
                </a:solidFill>
                <a:highlight>
                  <a:srgbClr val="EFEFEF"/>
                </a:highlight>
                <a:latin typeface="Consolas"/>
                <a:ea typeface="Consolas"/>
                <a:cs typeface="Consolas"/>
                <a:sym typeface="Consolas"/>
              </a:rPr>
              <a:t>logic.js</a:t>
            </a:r>
            <a:r>
              <a:rPr lang="en-GB">
                <a:solidFill>
                  <a:srgbClr val="24292E"/>
                </a:solidFill>
                <a:highlight>
                  <a:srgbClr val="FFFFFF"/>
                </a:highlight>
                <a:latin typeface="Roboto"/>
                <a:ea typeface="Roboto"/>
                <a:cs typeface="Roboto"/>
                <a:sym typeface="Roboto"/>
              </a:rPr>
              <a:t> file in the skeleton folder contains coordinates that can be used to position a Leaflet map over New York City.  </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latin typeface="Roboto"/>
                <a:ea typeface="Roboto"/>
                <a:cs typeface="Roboto"/>
                <a:sym typeface="Roboto"/>
              </a:rPr>
              <a:t>Create a function called </a:t>
            </a:r>
            <a:r>
              <a:rPr lang="en-GB" sz="1200">
                <a:solidFill>
                  <a:srgbClr val="24292E"/>
                </a:solidFill>
                <a:highlight>
                  <a:srgbClr val="EFEFEF"/>
                </a:highlight>
                <a:latin typeface="Consolas"/>
                <a:ea typeface="Consolas"/>
                <a:cs typeface="Consolas"/>
                <a:sym typeface="Consolas"/>
              </a:rPr>
              <a:t>createMap</a:t>
            </a:r>
            <a:r>
              <a:rPr lang="en-GB">
                <a:solidFill>
                  <a:srgbClr val="24292E"/>
                </a:solidFill>
                <a:highlight>
                  <a:srgbClr val="FFFFFF"/>
                </a:highlight>
                <a:latin typeface="Roboto"/>
                <a:ea typeface="Roboto"/>
                <a:cs typeface="Roboto"/>
                <a:sym typeface="Roboto"/>
              </a:rPr>
              <a:t> that will take in </a:t>
            </a:r>
            <a:r>
              <a:rPr lang="en-GB" sz="1200">
                <a:solidFill>
                  <a:srgbClr val="24292E"/>
                </a:solidFill>
                <a:highlight>
                  <a:srgbClr val="EFEFEF"/>
                </a:highlight>
                <a:latin typeface="Consolas"/>
                <a:ea typeface="Consolas"/>
                <a:cs typeface="Consolas"/>
                <a:sym typeface="Consolas"/>
              </a:rPr>
              <a:t>bikestations</a:t>
            </a:r>
            <a:r>
              <a:rPr lang="en-GB">
                <a:solidFill>
                  <a:srgbClr val="24292E"/>
                </a:solidFill>
                <a:highlight>
                  <a:srgbClr val="FFFFFF"/>
                </a:highlight>
                <a:latin typeface="Roboto"/>
                <a:ea typeface="Roboto"/>
                <a:cs typeface="Roboto"/>
                <a:sym typeface="Roboto"/>
              </a:rPr>
              <a:t> as an argument. This function will create both the tile layer and an overlay layer with the pins for each station.</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latin typeface="Roboto"/>
                <a:ea typeface="Roboto"/>
                <a:cs typeface="Roboto"/>
                <a:sym typeface="Roboto"/>
              </a:rPr>
              <a:t>Create a second function </a:t>
            </a:r>
            <a:r>
              <a:rPr lang="en-GB" sz="1200">
                <a:solidFill>
                  <a:srgbClr val="24292E"/>
                </a:solidFill>
                <a:highlight>
                  <a:srgbClr val="EFEFEF"/>
                </a:highlight>
                <a:latin typeface="Consolas"/>
                <a:ea typeface="Consolas"/>
                <a:cs typeface="Consolas"/>
                <a:sym typeface="Consolas"/>
              </a:rPr>
              <a:t>createMarkers</a:t>
            </a:r>
            <a:r>
              <a:rPr lang="en-GB">
                <a:solidFill>
                  <a:srgbClr val="24292E"/>
                </a:solidFill>
                <a:highlight>
                  <a:srgbClr val="FFFFFF"/>
                </a:highlight>
                <a:latin typeface="Roboto"/>
                <a:ea typeface="Roboto"/>
                <a:cs typeface="Roboto"/>
                <a:sym typeface="Roboto"/>
              </a:rPr>
              <a:t> that will take </a:t>
            </a:r>
            <a:r>
              <a:rPr lang="en-GB" sz="1200">
                <a:solidFill>
                  <a:srgbClr val="24292E"/>
                </a:solidFill>
                <a:highlight>
                  <a:srgbClr val="EFEFEF"/>
                </a:highlight>
                <a:latin typeface="Consolas"/>
                <a:ea typeface="Consolas"/>
                <a:cs typeface="Consolas"/>
                <a:sym typeface="Consolas"/>
              </a:rPr>
              <a:t>response</a:t>
            </a:r>
            <a:r>
              <a:rPr lang="en-GB">
                <a:solidFill>
                  <a:srgbClr val="24292E"/>
                </a:solidFill>
                <a:highlight>
                  <a:srgbClr val="FFFFFF"/>
                </a:highlight>
                <a:latin typeface="Roboto"/>
                <a:ea typeface="Roboto"/>
                <a:cs typeface="Roboto"/>
                <a:sym typeface="Roboto"/>
              </a:rPr>
              <a:t> as an argument.</a:t>
            </a:r>
            <a:endParaRPr>
              <a:solidFill>
                <a:srgbClr val="24292E"/>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24292E"/>
              </a:buClr>
              <a:buSzPts val="1400"/>
              <a:buFont typeface="Roboto"/>
              <a:buChar char="○"/>
            </a:pPr>
            <a:r>
              <a:rPr lang="en-GB">
                <a:solidFill>
                  <a:srgbClr val="24292E"/>
                </a:solidFill>
                <a:highlight>
                  <a:srgbClr val="FFFFFF"/>
                </a:highlight>
                <a:latin typeface="Roboto"/>
                <a:ea typeface="Roboto"/>
                <a:cs typeface="Roboto"/>
                <a:sym typeface="Roboto"/>
              </a:rPr>
              <a:t>Using the response from a future d3 call loop through the stations and create a marker to represent each station.</a:t>
            </a:r>
            <a:endParaRPr>
              <a:solidFill>
                <a:srgbClr val="24292E"/>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24292E"/>
              </a:buClr>
              <a:buSzPts val="1400"/>
              <a:buFont typeface="Roboto"/>
              <a:buChar char="○"/>
            </a:pPr>
            <a:r>
              <a:rPr lang="en-GB">
                <a:solidFill>
                  <a:srgbClr val="24292E"/>
                </a:solidFill>
                <a:highlight>
                  <a:srgbClr val="FFFFFF"/>
                </a:highlight>
                <a:latin typeface="Roboto"/>
                <a:ea typeface="Roboto"/>
                <a:cs typeface="Roboto"/>
                <a:sym typeface="Roboto"/>
              </a:rPr>
              <a:t>Give each marker a popup to display the name and capacity of its station.</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latin typeface="Roboto"/>
                <a:ea typeface="Roboto"/>
                <a:cs typeface="Roboto"/>
                <a:sym typeface="Roboto"/>
              </a:rPr>
              <a:t>In the </a:t>
            </a:r>
            <a:r>
              <a:rPr lang="en-GB" sz="1200">
                <a:solidFill>
                  <a:srgbClr val="24292E"/>
                </a:solidFill>
                <a:highlight>
                  <a:srgbClr val="EFEFEF"/>
                </a:highlight>
                <a:latin typeface="Consolas"/>
                <a:ea typeface="Consolas"/>
                <a:cs typeface="Consolas"/>
                <a:sym typeface="Consolas"/>
              </a:rPr>
              <a:t>createMarkers</a:t>
            </a:r>
            <a:r>
              <a:rPr lang="en-GB">
                <a:solidFill>
                  <a:srgbClr val="24292E"/>
                </a:solidFill>
                <a:highlight>
                  <a:srgbClr val="FFFFFF"/>
                </a:highlight>
                <a:latin typeface="Roboto"/>
                <a:ea typeface="Roboto"/>
                <a:cs typeface="Roboto"/>
                <a:sym typeface="Roboto"/>
              </a:rPr>
              <a:t> function pass the result the bike makers into the the </a:t>
            </a:r>
            <a:r>
              <a:rPr lang="en-GB" sz="1200">
                <a:solidFill>
                  <a:srgbClr val="24292E"/>
                </a:solidFill>
                <a:highlight>
                  <a:srgbClr val="EFEFEF"/>
                </a:highlight>
                <a:latin typeface="Consolas"/>
                <a:ea typeface="Consolas"/>
                <a:cs typeface="Consolas"/>
                <a:sym typeface="Consolas"/>
              </a:rPr>
              <a:t>createmap</a:t>
            </a:r>
            <a:r>
              <a:rPr lang="en-GB">
                <a:solidFill>
                  <a:srgbClr val="24292E"/>
                </a:solidFill>
                <a:highlight>
                  <a:srgbClr val="FFFFFF"/>
                </a:highlight>
                <a:latin typeface="Roboto"/>
                <a:ea typeface="Roboto"/>
                <a:cs typeface="Roboto"/>
                <a:sym typeface="Roboto"/>
              </a:rPr>
              <a:t> function as an </a:t>
            </a:r>
            <a:r>
              <a:rPr lang="en-GB" sz="1200">
                <a:solidFill>
                  <a:srgbClr val="24292E"/>
                </a:solidFill>
                <a:highlight>
                  <a:srgbClr val="EFEFEF"/>
                </a:highlight>
                <a:latin typeface="Consolas"/>
                <a:ea typeface="Consolas"/>
                <a:cs typeface="Consolas"/>
                <a:sym typeface="Consolas"/>
              </a:rPr>
              <a:t>layerGroup</a:t>
            </a:r>
            <a:r>
              <a:rPr lang="en-GB">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latin typeface="Roboto"/>
                <a:ea typeface="Roboto"/>
                <a:cs typeface="Roboto"/>
                <a:sym typeface="Roboto"/>
              </a:rPr>
              <a:t>Perform a GET request using D3 to the </a:t>
            </a:r>
            <a:r>
              <a:rPr lang="en-GB">
                <a:solidFill>
                  <a:schemeClr val="hlink"/>
                </a:solidFill>
                <a:highlight>
                  <a:srgbClr val="FFFFFF"/>
                </a:highlight>
                <a:uFill>
                  <a:noFill/>
                </a:uFill>
                <a:latin typeface="Roboto"/>
                <a:ea typeface="Roboto"/>
                <a:cs typeface="Roboto"/>
                <a:sym typeface="Roboto"/>
                <a:hlinkClick r:id="rId1"/>
              </a:rPr>
              <a:t>Citi Bike Station Information Endpoint</a:t>
            </a:r>
            <a:r>
              <a:rPr lang="en-GB">
                <a:solidFill>
                  <a:srgbClr val="24292E"/>
                </a:solidFill>
                <a:highlight>
                  <a:srgbClr val="FFFFFF"/>
                </a:highlight>
                <a:latin typeface="Roboto"/>
                <a:ea typeface="Roboto"/>
                <a:cs typeface="Roboto"/>
                <a:sym typeface="Roboto"/>
              </a:rPr>
              <a:t> that will call the </a:t>
            </a:r>
            <a:r>
              <a:rPr lang="en-GB" sz="1200">
                <a:solidFill>
                  <a:srgbClr val="24292E"/>
                </a:solidFill>
                <a:highlight>
                  <a:srgbClr val="EFEFEF"/>
                </a:highlight>
                <a:latin typeface="Consolas"/>
                <a:ea typeface="Consolas"/>
                <a:cs typeface="Consolas"/>
                <a:sym typeface="Consolas"/>
              </a:rPr>
              <a:t>createMarkers</a:t>
            </a:r>
            <a:r>
              <a:rPr lang="en-GB">
                <a:solidFill>
                  <a:srgbClr val="24292E"/>
                </a:solidFill>
                <a:highlight>
                  <a:srgbClr val="FFFFFF"/>
                </a:highlight>
                <a:latin typeface="Roboto"/>
                <a:ea typeface="Roboto"/>
                <a:cs typeface="Roboto"/>
                <a:sym typeface="Roboto"/>
              </a:rPr>
              <a:t> function.</a:t>
            </a:r>
            <a:endParaRPr>
              <a:solidFill>
                <a:srgbClr val="24292E"/>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24292E"/>
              </a:buClr>
              <a:buSzPts val="1400"/>
              <a:buFont typeface="Roboto"/>
              <a:buChar char="○"/>
            </a:pPr>
            <a:r>
              <a:rPr lang="en-GB">
                <a:solidFill>
                  <a:srgbClr val="24292E"/>
                </a:solidFill>
                <a:highlight>
                  <a:srgbClr val="FFFFFF"/>
                </a:highlight>
                <a:latin typeface="Roboto"/>
                <a:ea typeface="Roboto"/>
                <a:cs typeface="Roboto"/>
                <a:sym typeface="Roboto"/>
              </a:rPr>
              <a:t>Remember to pass in your unique Mapbox token.</a:t>
            </a:r>
            <a:endParaRPr>
              <a:solidFill>
                <a:srgbClr val="24292E"/>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200">
              <a:solidFill>
                <a:srgbClr val="24292E"/>
              </a:solidFill>
              <a:highlight>
                <a:srgbClr val="FFFFFF"/>
              </a:highlight>
            </a:endParaRPr>
          </a:p>
          <a:p>
            <a:pPr marL="0" lvl="0" indent="0" algn="l" rtl="0">
              <a:spcBef>
                <a:spcPts val="1200"/>
              </a:spcBef>
              <a:spcAft>
                <a:spcPts val="0"/>
              </a:spcAft>
              <a:buNone/>
            </a:pP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0"/>
        <p:cNvGrpSpPr/>
        <p:nvPr/>
      </p:nvGrpSpPr>
      <p:grpSpPr>
        <a:xfrm>
          <a:off x="0" y="0"/>
          <a:ext cx="0" cy="0"/>
          <a:chOff x="0" y="0"/>
          <a:chExt cx="0" cy="0"/>
        </a:xfrm>
      </p:grpSpPr>
      <p:sp>
        <p:nvSpPr>
          <p:cNvPr id="3091" name="Google Shape;3091;p2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SzPts val="1100"/>
              <a:buNone/>
            </a:pPr>
            <a:r>
              <a:rPr lang="en-GB" sz="2600" b="1">
                <a:latin typeface="Roboto"/>
                <a:ea typeface="Roboto"/>
                <a:cs typeface="Roboto"/>
                <a:sym typeface="Roboto"/>
              </a:rPr>
              <a:t>Group Do: Citi Bike</a:t>
            </a:r>
            <a:endParaRPr>
              <a:latin typeface="Roboto"/>
              <a:ea typeface="Roboto"/>
              <a:cs typeface="Roboto"/>
              <a:sym typeface="Roboto"/>
            </a:endParaRPr>
          </a:p>
          <a:p>
            <a:pPr marL="0" lvl="0" indent="0" algn="l" rtl="0">
              <a:lnSpc>
                <a:spcPct val="100000"/>
              </a:lnSpc>
              <a:spcBef>
                <a:spcPts val="0"/>
              </a:spcBef>
              <a:spcAft>
                <a:spcPts val="0"/>
              </a:spcAft>
              <a:buSzPts val="2800"/>
              <a:buNone/>
            </a:pPr>
            <a:endParaRPr>
              <a:latin typeface="Roboto"/>
              <a:ea typeface="Roboto"/>
              <a:cs typeface="Roboto"/>
              <a:sym typeface="Roboto"/>
            </a:endParaRPr>
          </a:p>
        </p:txBody>
      </p:sp>
      <p:sp>
        <p:nvSpPr>
          <p:cNvPr id="3092" name="Google Shape;3092;p2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15000"/>
              </a:lnSpc>
              <a:spcBef>
                <a:spcPts val="0"/>
              </a:spcBef>
              <a:spcAft>
                <a:spcPts val="1600"/>
              </a:spcAft>
              <a:buSzPts val="1800"/>
              <a:buNone/>
            </a:pPr>
          </a:p>
        </p:txBody>
      </p:sp>
      <p:sp>
        <p:nvSpPr>
          <p:cNvPr id="3093" name="Google Shape;3093;p223"/>
          <p:cNvSpPr txBox="1"/>
          <p:nvPr/>
        </p:nvSpPr>
        <p:spPr>
          <a:xfrm>
            <a:off x="449550" y="584700"/>
            <a:ext cx="65637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latin typeface="Roboto"/>
                <a:ea typeface="Roboto"/>
                <a:cs typeface="Roboto"/>
                <a:sym typeface="Roboto"/>
              </a:rPr>
              <a:t>Advance Version Instructions:</a:t>
            </a:r>
            <a:endParaRPr sz="1800" b="1">
              <a:solidFill>
                <a:schemeClr val="dk2"/>
              </a:solidFill>
              <a:latin typeface="Roboto"/>
              <a:ea typeface="Roboto"/>
              <a:cs typeface="Roboto"/>
              <a:sym typeface="Roboto"/>
            </a:endParaRPr>
          </a:p>
        </p:txBody>
      </p:sp>
      <p:sp>
        <p:nvSpPr>
          <p:cNvPr id="3094" name="Google Shape;3094;p223"/>
          <p:cNvSpPr txBox="1"/>
          <p:nvPr/>
        </p:nvSpPr>
        <p:spPr>
          <a:xfrm>
            <a:off x="346925" y="1075175"/>
            <a:ext cx="8731500" cy="696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GB">
                <a:solidFill>
                  <a:srgbClr val="24292E"/>
                </a:solidFill>
                <a:highlight>
                  <a:srgbClr val="FFFFFF"/>
                </a:highlight>
              </a:rPr>
              <a:t>Write code to perform a second API call to the </a:t>
            </a:r>
            <a:r>
              <a:rPr lang="en-GB">
                <a:solidFill>
                  <a:schemeClr val="accent5"/>
                </a:solidFill>
                <a:highlight>
                  <a:srgbClr val="FFFFFF"/>
                </a:highlight>
                <a:uFill>
                  <a:noFill/>
                </a:uFill>
                <a:hlinkClick r:id="rId1"/>
              </a:rPr>
              <a:t>Citi Bike Station Status Endpoint</a:t>
            </a:r>
            <a:r>
              <a:rPr lang="en-GB">
                <a:solidFill>
                  <a:srgbClr val="24292E"/>
                </a:solidFill>
                <a:highlight>
                  <a:srgbClr val="FFFFFF"/>
                </a:highlight>
              </a:rPr>
              <a:t>. Take a few moments to study the data being returned. In particular we are concerned with the </a:t>
            </a:r>
            <a:r>
              <a:rPr lang="en-GB" sz="1200">
                <a:solidFill>
                  <a:srgbClr val="24292E"/>
                </a:solidFill>
                <a:highlight>
                  <a:srgbClr val="EFEFEF"/>
                </a:highlight>
                <a:latin typeface="Consolas"/>
                <a:ea typeface="Consolas"/>
                <a:cs typeface="Consolas"/>
                <a:sym typeface="Consolas"/>
              </a:rPr>
              <a:t>station_id</a:t>
            </a:r>
            <a:r>
              <a:rPr lang="en-GB">
                <a:solidFill>
                  <a:srgbClr val="24292E"/>
                </a:solidFill>
                <a:highlight>
                  <a:srgbClr val="FFFFFF"/>
                </a:highlight>
              </a:rPr>
              <a:t>, </a:t>
            </a:r>
            <a:r>
              <a:rPr lang="en-GB" sz="1200">
                <a:solidFill>
                  <a:srgbClr val="24292E"/>
                </a:solidFill>
                <a:highlight>
                  <a:srgbClr val="EFEFEF"/>
                </a:highlight>
                <a:latin typeface="Consolas"/>
                <a:ea typeface="Consolas"/>
                <a:cs typeface="Consolas"/>
                <a:sym typeface="Consolas"/>
              </a:rPr>
              <a:t>num_bikes_available</a:t>
            </a:r>
            <a:r>
              <a:rPr lang="en-GB">
                <a:solidFill>
                  <a:srgbClr val="24292E"/>
                </a:solidFill>
                <a:highlight>
                  <a:srgbClr val="FFFFFF"/>
                </a:highlight>
              </a:rPr>
              <a:t>, </a:t>
            </a:r>
            <a:r>
              <a:rPr lang="en-GB" sz="1200">
                <a:solidFill>
                  <a:srgbClr val="24292E"/>
                </a:solidFill>
                <a:highlight>
                  <a:srgbClr val="EFEFEF"/>
                </a:highlight>
                <a:latin typeface="Consolas"/>
                <a:ea typeface="Consolas"/>
                <a:cs typeface="Consolas"/>
                <a:sym typeface="Consolas"/>
              </a:rPr>
              <a:t>is_installed</a:t>
            </a:r>
            <a:r>
              <a:rPr lang="en-GB">
                <a:solidFill>
                  <a:srgbClr val="24292E"/>
                </a:solidFill>
                <a:highlight>
                  <a:srgbClr val="FFFFFF"/>
                </a:highlight>
              </a:rPr>
              <a:t>, and </a:t>
            </a:r>
            <a:r>
              <a:rPr lang="en-GB" sz="1200">
                <a:solidFill>
                  <a:srgbClr val="24292E"/>
                </a:solidFill>
                <a:highlight>
                  <a:srgbClr val="EFEFEF"/>
                </a:highlight>
                <a:latin typeface="Consolas"/>
                <a:ea typeface="Consolas"/>
                <a:cs typeface="Consolas"/>
                <a:sym typeface="Consolas"/>
              </a:rPr>
              <a:t>is_renting</a:t>
            </a:r>
            <a:r>
              <a:rPr lang="en-GB">
                <a:solidFill>
                  <a:srgbClr val="24292E"/>
                </a:solidFill>
                <a:highlight>
                  <a:srgbClr val="FFFFFF"/>
                </a:highlight>
              </a:rPr>
              <a:t>.</a:t>
            </a:r>
            <a:endParaRPr>
              <a:solidFill>
                <a:srgbClr val="24292E"/>
              </a:solidFill>
              <a:highlight>
                <a:srgbClr val="FFFFFF"/>
              </a:highlight>
            </a:endParaRPr>
          </a:p>
          <a:p>
            <a:pPr marL="457200" lvl="0"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Using the data retrieved from the second API call, try to add the following functionality:</a:t>
            </a:r>
            <a:endParaRPr>
              <a:solidFill>
                <a:srgbClr val="24292E"/>
              </a:solidFill>
              <a:highlight>
                <a:srgbClr val="FFFFFF"/>
              </a:highlight>
            </a:endParaRPr>
          </a:p>
          <a:p>
            <a:pPr marL="914400" lvl="1"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Display the number of bikes available inside the popup for each marker.</a:t>
            </a:r>
            <a:endParaRPr>
              <a:solidFill>
                <a:srgbClr val="24292E"/>
              </a:solidFill>
              <a:highlight>
                <a:srgbClr val="FFFFFF"/>
              </a:highlight>
            </a:endParaRPr>
          </a:p>
          <a:p>
            <a:pPr marL="914400" lvl="1"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Add a layer control and split the markers up into the following overlay layers:</a:t>
            </a:r>
            <a:endParaRPr>
              <a:solidFill>
                <a:srgbClr val="24292E"/>
              </a:solidFill>
              <a:highlight>
                <a:srgbClr val="FFFFFF"/>
              </a:highlight>
            </a:endParaRPr>
          </a:p>
          <a:p>
            <a:pPr marL="1371600" lvl="2"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Coming Soon: If a station is not installed.</a:t>
            </a:r>
            <a:endParaRPr>
              <a:solidFill>
                <a:srgbClr val="24292E"/>
              </a:solidFill>
              <a:highlight>
                <a:srgbClr val="FFFFFF"/>
              </a:highlight>
            </a:endParaRPr>
          </a:p>
          <a:p>
            <a:pPr marL="1371600" lvl="2"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Empty Stations: If a station has no bikes available.</a:t>
            </a:r>
            <a:endParaRPr>
              <a:solidFill>
                <a:srgbClr val="24292E"/>
              </a:solidFill>
              <a:highlight>
                <a:srgbClr val="FFFFFF"/>
              </a:highlight>
            </a:endParaRPr>
          </a:p>
          <a:p>
            <a:pPr marL="1371600" lvl="2"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Out of Order: If a station is installed but not renting.</a:t>
            </a:r>
            <a:endParaRPr>
              <a:solidFill>
                <a:srgbClr val="24292E"/>
              </a:solidFill>
              <a:highlight>
                <a:srgbClr val="FFFFFF"/>
              </a:highlight>
            </a:endParaRPr>
          </a:p>
          <a:p>
            <a:pPr marL="1371600" lvl="2"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Low Stations: If a station has less than 5 bikes available.</a:t>
            </a:r>
            <a:endParaRPr>
              <a:solidFill>
                <a:srgbClr val="24292E"/>
              </a:solidFill>
              <a:highlight>
                <a:srgbClr val="FFFFFF"/>
              </a:highlight>
            </a:endParaRPr>
          </a:p>
          <a:p>
            <a:pPr marL="1371600" lvl="2"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Healthy Stations: If a marker does not fall into any of the previous layer groups.</a:t>
            </a:r>
            <a:endParaRPr>
              <a:solidFill>
                <a:srgbClr val="24292E"/>
              </a:solidFill>
              <a:highlight>
                <a:srgbClr val="FFFFFF"/>
              </a:highlight>
            </a:endParaRPr>
          </a:p>
          <a:p>
            <a:pPr marL="914400" lvl="1"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Utilize a Leaflet plugin to create different types of markers to represent each layer. For instance </a:t>
            </a:r>
            <a:r>
              <a:rPr lang="en-GB">
                <a:solidFill>
                  <a:schemeClr val="accent5"/>
                </a:solidFill>
                <a:highlight>
                  <a:srgbClr val="FFFFFF"/>
                </a:highlight>
                <a:uFill>
                  <a:noFill/>
                </a:uFill>
                <a:hlinkClick r:id="rId2"/>
              </a:rPr>
              <a:t>Leaflet.extra-markers</a:t>
            </a:r>
            <a:r>
              <a:rPr lang="en-GB">
                <a:solidFill>
                  <a:srgbClr val="24292E"/>
                </a:solidFill>
                <a:highlight>
                  <a:srgbClr val="FFFFFF"/>
                </a:highlight>
              </a:rPr>
              <a:t>, but you are free to use another plugin if you prefer.</a:t>
            </a:r>
            <a:endParaRPr>
              <a:solidFill>
                <a:srgbClr val="24292E"/>
              </a:solidFill>
              <a:highlight>
                <a:srgbClr val="FFFFFF"/>
              </a:highlight>
            </a:endParaRPr>
          </a:p>
          <a:p>
            <a:pPr marL="914400" lvl="1"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Add a legend to your map to explain the different markers.</a:t>
            </a:r>
            <a:endParaRPr>
              <a:solidFill>
                <a:srgbClr val="24292E"/>
              </a:solidFill>
              <a:highlight>
                <a:srgbClr val="FFFFFF"/>
              </a:highlight>
            </a:endParaRPr>
          </a:p>
          <a:p>
            <a:pPr marL="914400" lvl="1"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rPr>
              <a:t>Deploy the app to Github Pages when complete.</a:t>
            </a:r>
            <a:endParaRPr>
              <a:solidFill>
                <a:srgbClr val="24292E"/>
              </a:solidFill>
              <a:highlight>
                <a:srgbClr val="FFFFFF"/>
              </a:highlight>
            </a:endParaRPr>
          </a:p>
        </p:txBody>
      </p:sp>
      <p:sp>
        <p:nvSpPr>
          <p:cNvPr id="3095" name="Google Shape;3095;p223"/>
          <p:cNvSpPr txBox="1"/>
          <p:nvPr/>
        </p:nvSpPr>
        <p:spPr>
          <a:xfrm>
            <a:off x="100850" y="848900"/>
            <a:ext cx="9055500" cy="2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24292E"/>
                </a:solidFill>
                <a:highlight>
                  <a:srgbClr val="FFFFFF"/>
                </a:highlight>
              </a:rPr>
              <a:t>       After completing the Basic Version, write code to complete as much of the Advanced Version as possible.</a:t>
            </a:r>
            <a:endParaRPr>
              <a:solidFill>
                <a:srgbClr val="24292E"/>
              </a:solidFill>
              <a:highlight>
                <a:srgbClr val="FFFFFF"/>
              </a:highlight>
            </a:endParaRPr>
          </a:p>
          <a:p>
            <a:pPr marL="0" lvl="0" indent="0" algn="l" rtl="0">
              <a:lnSpc>
                <a:spcPct val="115000"/>
              </a:lnSpc>
              <a:spcBef>
                <a:spcPts val="1200"/>
              </a:spcBef>
              <a:spcAft>
                <a:spcPts val="0"/>
              </a:spcAft>
              <a:buNone/>
            </a:pPr>
            <a:endParaRPr>
              <a:solidFill>
                <a:srgbClr val="24292E"/>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200">
              <a:solidFill>
                <a:srgbClr val="24292E"/>
              </a:solidFill>
              <a:highlight>
                <a:srgbClr val="FFFFFF"/>
              </a:highlight>
            </a:endParaRPr>
          </a:p>
          <a:p>
            <a:pPr marL="0" lvl="0" indent="0" algn="l" rtl="0">
              <a:spcBef>
                <a:spcPts val="1200"/>
              </a:spcBef>
              <a:spcAft>
                <a:spcPts val="0"/>
              </a:spcAft>
              <a:buNone/>
            </a:pP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sp>
        <p:nvSpPr>
          <p:cNvPr id="3100" name="Google Shape;3100;p224"/>
          <p:cNvSpPr txBox="1"/>
          <p:nvPr/>
        </p:nvSpPr>
        <p:spPr>
          <a:xfrm>
            <a:off x="290950" y="855950"/>
            <a:ext cx="8601000" cy="785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GB" b="1">
                <a:latin typeface="Roboto"/>
                <a:ea typeface="Roboto"/>
                <a:cs typeface="Roboto"/>
                <a:sym typeface="Roboto"/>
              </a:rPr>
              <a:t>Hints: </a:t>
            </a:r>
            <a:endParaRPr b="1">
              <a:latin typeface="Roboto"/>
              <a:ea typeface="Roboto"/>
              <a:cs typeface="Roboto"/>
              <a:sym typeface="Roboto"/>
            </a:endParaRPr>
          </a:p>
          <a:p>
            <a:pPr marL="914400" lvl="1" indent="-317500" algn="l" rtl="0">
              <a:lnSpc>
                <a:spcPct val="115000"/>
              </a:lnSpc>
              <a:spcBef>
                <a:spcPts val="0"/>
              </a:spcBef>
              <a:spcAft>
                <a:spcPts val="0"/>
              </a:spcAft>
              <a:buClr>
                <a:srgbClr val="24292E"/>
              </a:buClr>
              <a:buSzPts val="1400"/>
              <a:buChar char="○"/>
            </a:pPr>
            <a:r>
              <a:rPr lang="en-GB">
                <a:solidFill>
                  <a:srgbClr val="24292E"/>
                </a:solidFill>
                <a:highlight>
                  <a:srgbClr val="FFFFFF"/>
                </a:highlight>
                <a:latin typeface="Roboto"/>
                <a:ea typeface="Roboto"/>
                <a:cs typeface="Roboto"/>
                <a:sym typeface="Roboto"/>
              </a:rPr>
              <a:t>Make sure that you are running </a:t>
            </a:r>
            <a:r>
              <a:rPr lang="en-GB" sz="1200">
                <a:solidFill>
                  <a:srgbClr val="24292E"/>
                </a:solidFill>
                <a:highlight>
                  <a:srgbClr val="EFEFEF"/>
                </a:highlight>
                <a:latin typeface="Consolas"/>
                <a:ea typeface="Consolas"/>
                <a:cs typeface="Consolas"/>
                <a:sym typeface="Consolas"/>
              </a:rPr>
              <a:t>python -m http.server</a:t>
            </a:r>
            <a:r>
              <a:rPr lang="en-GB">
                <a:solidFill>
                  <a:srgbClr val="24292E"/>
                </a:solidFill>
                <a:highlight>
                  <a:srgbClr val="FFFFFF"/>
                </a:highlight>
                <a:latin typeface="Roboto"/>
                <a:ea typeface="Roboto"/>
                <a:cs typeface="Roboto"/>
                <a:sym typeface="Roboto"/>
              </a:rPr>
              <a:t> in the folder where your files are located. Since all the work is being done on the front end of your application, there will be no need to restart the router for changes made.</a:t>
            </a:r>
            <a:endParaRPr>
              <a:solidFill>
                <a:srgbClr val="24292E"/>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24292E"/>
              </a:buClr>
              <a:buSzPts val="1400"/>
              <a:buFont typeface="Roboto"/>
              <a:buChar char="○"/>
            </a:pPr>
            <a:r>
              <a:rPr lang="en-GB">
                <a:solidFill>
                  <a:srgbClr val="24292E"/>
                </a:solidFill>
                <a:highlight>
                  <a:srgbClr val="FFFFFF"/>
                </a:highlight>
                <a:latin typeface="Roboto"/>
                <a:ea typeface="Roboto"/>
                <a:cs typeface="Roboto"/>
                <a:sym typeface="Roboto"/>
              </a:rPr>
              <a:t>Some helpful links:</a:t>
            </a:r>
            <a:endParaRPr>
              <a:solidFill>
                <a:srgbClr val="24292E"/>
              </a:solidFill>
              <a:highlight>
                <a:srgbClr val="FFFFFF"/>
              </a:highlight>
              <a:latin typeface="Roboto"/>
              <a:ea typeface="Roboto"/>
              <a:cs typeface="Roboto"/>
              <a:sym typeface="Roboto"/>
            </a:endParaRPr>
          </a:p>
          <a:p>
            <a:pPr marL="1371600" lvl="2" indent="-317500" algn="l" rtl="0">
              <a:lnSpc>
                <a:spcPct val="115000"/>
              </a:lnSpc>
              <a:spcBef>
                <a:spcPts val="0"/>
              </a:spcBef>
              <a:spcAft>
                <a:spcPts val="0"/>
              </a:spcAft>
              <a:buClr>
                <a:srgbClr val="24292E"/>
              </a:buClr>
              <a:buSzPts val="1400"/>
              <a:buFont typeface="Roboto"/>
              <a:buChar char="■"/>
            </a:pPr>
            <a:r>
              <a:rPr lang="en-GB">
                <a:solidFill>
                  <a:schemeClr val="hlink"/>
                </a:solidFill>
                <a:highlight>
                  <a:srgbClr val="FFFFFF"/>
                </a:highlight>
                <a:uFill>
                  <a:noFill/>
                </a:uFill>
                <a:latin typeface="Roboto"/>
                <a:ea typeface="Roboto"/>
                <a:cs typeface="Roboto"/>
                <a:sym typeface="Roboto"/>
                <a:hlinkClick r:id="rId1"/>
              </a:rPr>
              <a:t>Leaflet Usage Example</a:t>
            </a:r>
            <a:endParaRPr>
              <a:solidFill>
                <a:schemeClr val="hlink"/>
              </a:solidFill>
              <a:highlight>
                <a:srgbClr val="FFFFFF"/>
              </a:highlight>
              <a:latin typeface="Roboto"/>
              <a:ea typeface="Roboto"/>
              <a:cs typeface="Roboto"/>
              <a:sym typeface="Roboto"/>
            </a:endParaRPr>
          </a:p>
          <a:p>
            <a:pPr marL="1371600" lvl="2" indent="-317500" algn="l" rtl="0">
              <a:lnSpc>
                <a:spcPct val="115000"/>
              </a:lnSpc>
              <a:spcBef>
                <a:spcPts val="0"/>
              </a:spcBef>
              <a:spcAft>
                <a:spcPts val="0"/>
              </a:spcAft>
              <a:buClr>
                <a:srgbClr val="24292E"/>
              </a:buClr>
              <a:buSzPts val="1400"/>
              <a:buFont typeface="Roboto"/>
              <a:buChar char="■"/>
            </a:pPr>
            <a:r>
              <a:rPr lang="en-GB">
                <a:solidFill>
                  <a:schemeClr val="hlink"/>
                </a:solidFill>
                <a:highlight>
                  <a:srgbClr val="FFFFFF"/>
                </a:highlight>
                <a:uFill>
                  <a:noFill/>
                </a:uFill>
                <a:latin typeface="Roboto"/>
                <a:ea typeface="Roboto"/>
                <a:cs typeface="Roboto"/>
                <a:sym typeface="Roboto"/>
                <a:hlinkClick r:id="rId2"/>
              </a:rPr>
              <a:t>Citi Bike Station Information API EndPoint</a:t>
            </a:r>
            <a:endParaRPr>
              <a:solidFill>
                <a:schemeClr val="hlink"/>
              </a:solidFill>
              <a:highlight>
                <a:srgbClr val="FFFFFF"/>
              </a:highlight>
              <a:latin typeface="Roboto"/>
              <a:ea typeface="Roboto"/>
              <a:cs typeface="Roboto"/>
              <a:sym typeface="Roboto"/>
            </a:endParaRPr>
          </a:p>
          <a:p>
            <a:pPr marL="1371600" lvl="2" indent="-317500" algn="l" rtl="0">
              <a:lnSpc>
                <a:spcPct val="115000"/>
              </a:lnSpc>
              <a:spcBef>
                <a:spcPts val="0"/>
              </a:spcBef>
              <a:spcAft>
                <a:spcPts val="0"/>
              </a:spcAft>
              <a:buClr>
                <a:srgbClr val="24292E"/>
              </a:buClr>
              <a:buSzPts val="1400"/>
              <a:buFont typeface="Roboto"/>
              <a:buChar char="■"/>
            </a:pPr>
            <a:r>
              <a:rPr lang="en-GB">
                <a:solidFill>
                  <a:schemeClr val="hlink"/>
                </a:solidFill>
                <a:highlight>
                  <a:srgbClr val="FFFFFF"/>
                </a:highlight>
                <a:uFill>
                  <a:noFill/>
                </a:uFill>
                <a:latin typeface="Roboto"/>
                <a:ea typeface="Roboto"/>
                <a:cs typeface="Roboto"/>
                <a:sym typeface="Roboto"/>
                <a:hlinkClick r:id="rId3"/>
              </a:rPr>
              <a:t>Leaflet Popup Doc</a:t>
            </a:r>
            <a:endParaRPr>
              <a:solidFill>
                <a:schemeClr val="hlink"/>
              </a:solidFill>
              <a:highlight>
                <a:srgbClr val="FFFFFF"/>
              </a:highlight>
              <a:latin typeface="Roboto"/>
              <a:ea typeface="Roboto"/>
              <a:cs typeface="Roboto"/>
              <a:sym typeface="Roboto"/>
            </a:endParaRPr>
          </a:p>
          <a:p>
            <a:pPr marL="1371600" lvl="2" indent="-317500" algn="l" rtl="0">
              <a:lnSpc>
                <a:spcPct val="115000"/>
              </a:lnSpc>
              <a:spcBef>
                <a:spcPts val="0"/>
              </a:spcBef>
              <a:spcAft>
                <a:spcPts val="0"/>
              </a:spcAft>
              <a:buClr>
                <a:srgbClr val="24292E"/>
              </a:buClr>
              <a:buSzPts val="1400"/>
              <a:buFont typeface="Roboto"/>
              <a:buChar char="■"/>
            </a:pPr>
            <a:r>
              <a:rPr lang="en-GB">
                <a:solidFill>
                  <a:schemeClr val="hlink"/>
                </a:solidFill>
                <a:highlight>
                  <a:srgbClr val="FFFFFF"/>
                </a:highlight>
                <a:uFill>
                  <a:noFill/>
                </a:uFill>
                <a:latin typeface="Roboto"/>
                <a:ea typeface="Roboto"/>
                <a:cs typeface="Roboto"/>
                <a:sym typeface="Roboto"/>
                <a:hlinkClick r:id="rId4"/>
              </a:rPr>
              <a:t>Citi Bike Station Status API EndPoint</a:t>
            </a:r>
            <a:endParaRPr>
              <a:solidFill>
                <a:schemeClr val="hlink"/>
              </a:solidFill>
              <a:highlight>
                <a:srgbClr val="FFFFFF"/>
              </a:highlight>
              <a:latin typeface="Roboto"/>
              <a:ea typeface="Roboto"/>
              <a:cs typeface="Roboto"/>
              <a:sym typeface="Roboto"/>
            </a:endParaRPr>
          </a:p>
          <a:p>
            <a:pPr marL="1371600" lvl="2" indent="-317500" algn="l" rtl="0">
              <a:lnSpc>
                <a:spcPct val="115000"/>
              </a:lnSpc>
              <a:spcBef>
                <a:spcPts val="0"/>
              </a:spcBef>
              <a:spcAft>
                <a:spcPts val="0"/>
              </a:spcAft>
              <a:buClr>
                <a:srgbClr val="24292E"/>
              </a:buClr>
              <a:buSzPts val="1400"/>
              <a:buFont typeface="Roboto"/>
              <a:buChar char="■"/>
            </a:pPr>
            <a:r>
              <a:rPr lang="en-GB">
                <a:solidFill>
                  <a:schemeClr val="hlink"/>
                </a:solidFill>
                <a:highlight>
                  <a:srgbClr val="FFFFFF"/>
                </a:highlight>
                <a:uFill>
                  <a:noFill/>
                </a:uFill>
                <a:latin typeface="Roboto"/>
                <a:ea typeface="Roboto"/>
                <a:cs typeface="Roboto"/>
                <a:sym typeface="Roboto"/>
                <a:hlinkClick r:id="rId5"/>
              </a:rPr>
              <a:t>Leaflet Layer Groups Doc</a:t>
            </a:r>
            <a:endParaRPr>
              <a:solidFill>
                <a:schemeClr val="hlink"/>
              </a:solidFill>
              <a:highlight>
                <a:srgbClr val="FFFFFF"/>
              </a:highlight>
              <a:latin typeface="Roboto"/>
              <a:ea typeface="Roboto"/>
              <a:cs typeface="Roboto"/>
              <a:sym typeface="Roboto"/>
            </a:endParaRPr>
          </a:p>
          <a:p>
            <a:pPr marL="1371600" lvl="2" indent="-317500" algn="l" rtl="0">
              <a:lnSpc>
                <a:spcPct val="115000"/>
              </a:lnSpc>
              <a:spcBef>
                <a:spcPts val="0"/>
              </a:spcBef>
              <a:spcAft>
                <a:spcPts val="0"/>
              </a:spcAft>
              <a:buClr>
                <a:srgbClr val="24292E"/>
              </a:buClr>
              <a:buSzPts val="1400"/>
              <a:buFont typeface="Roboto"/>
              <a:buChar char="■"/>
            </a:pPr>
            <a:r>
              <a:rPr lang="en-GB">
                <a:solidFill>
                  <a:schemeClr val="hlink"/>
                </a:solidFill>
                <a:highlight>
                  <a:srgbClr val="FFFFFF"/>
                </a:highlight>
                <a:uFill>
                  <a:noFill/>
                </a:uFill>
                <a:latin typeface="Roboto"/>
                <a:ea typeface="Roboto"/>
                <a:cs typeface="Roboto"/>
                <a:sym typeface="Roboto"/>
                <a:hlinkClick r:id="rId6"/>
              </a:rPr>
              <a:t>Leaflet Extra Markers</a:t>
            </a:r>
            <a:endParaRPr>
              <a:solidFill>
                <a:schemeClr val="hlink"/>
              </a:solidFill>
              <a:highlight>
                <a:srgbClr val="FFFFFF"/>
              </a:highlight>
              <a:latin typeface="Roboto"/>
              <a:ea typeface="Roboto"/>
              <a:cs typeface="Roboto"/>
              <a:sym typeface="Roboto"/>
            </a:endParaRPr>
          </a:p>
          <a:p>
            <a:pPr marL="1371600" lvl="2" indent="-317500" algn="l" rtl="0">
              <a:lnSpc>
                <a:spcPct val="115000"/>
              </a:lnSpc>
              <a:spcBef>
                <a:spcPts val="0"/>
              </a:spcBef>
              <a:spcAft>
                <a:spcPts val="0"/>
              </a:spcAft>
              <a:buClr>
                <a:srgbClr val="24292E"/>
              </a:buClr>
              <a:buSzPts val="1400"/>
              <a:buFont typeface="Roboto"/>
              <a:buChar char="■"/>
            </a:pPr>
            <a:r>
              <a:rPr lang="en-GB">
                <a:solidFill>
                  <a:schemeClr val="hlink"/>
                </a:solidFill>
                <a:highlight>
                  <a:srgbClr val="FFFFFF"/>
                </a:highlight>
                <a:uFill>
                  <a:noFill/>
                </a:uFill>
                <a:latin typeface="Roboto"/>
                <a:ea typeface="Roboto"/>
                <a:cs typeface="Roboto"/>
                <a:sym typeface="Roboto"/>
                <a:hlinkClick r:id="rId7"/>
              </a:rPr>
              <a:t>Leaflet Legend Doc</a:t>
            </a:r>
            <a:endParaRPr b="1">
              <a:latin typeface="Roboto"/>
              <a:ea typeface="Roboto"/>
              <a:cs typeface="Roboto"/>
              <a:sym typeface="Roboto"/>
            </a:endParaRPr>
          </a:p>
        </p:txBody>
      </p:sp>
      <p:sp>
        <p:nvSpPr>
          <p:cNvPr id="3101" name="Google Shape;3101;p2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SzPts val="1100"/>
              <a:buNone/>
            </a:pPr>
            <a:r>
              <a:rPr lang="en-GB" sz="2600" b="1">
                <a:latin typeface="Roboto"/>
                <a:ea typeface="Roboto"/>
                <a:cs typeface="Roboto"/>
                <a:sym typeface="Roboto"/>
              </a:rPr>
              <a:t>Group Do: Citi Bike</a:t>
            </a:r>
            <a:endParaRPr>
              <a:latin typeface="Roboto"/>
              <a:ea typeface="Roboto"/>
              <a:cs typeface="Roboto"/>
              <a:sym typeface="Roboto"/>
            </a:endParaRPr>
          </a:p>
          <a:p>
            <a:pPr marL="0" lvl="0" indent="0" algn="l" rtl="0">
              <a:lnSpc>
                <a:spcPct val="100000"/>
              </a:lnSpc>
              <a:spcBef>
                <a:spcPts val="0"/>
              </a:spcBef>
              <a:spcAft>
                <a:spcPts val="0"/>
              </a:spcAft>
              <a:buSzPts val="2800"/>
              <a:buNone/>
            </a:pPr>
            <a:endParaRPr>
              <a:latin typeface="Roboto"/>
              <a:ea typeface="Roboto"/>
              <a:cs typeface="Roboto"/>
              <a:sym typeface="Roboto"/>
            </a:endParaRPr>
          </a:p>
        </p:txBody>
      </p:sp>
      <p:sp>
        <p:nvSpPr>
          <p:cNvPr id="3102" name="Google Shape;3102;p2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15000"/>
              </a:lnSpc>
              <a:spcBef>
                <a:spcPts val="0"/>
              </a:spcBef>
              <a:spcAft>
                <a:spcPts val="1600"/>
              </a:spcAft>
              <a:buSzPts val="1800"/>
              <a:buNone/>
            </a:pPr>
          </a:p>
        </p:txBody>
      </p:sp>
      <p:pic>
        <p:nvPicPr>
          <p:cNvPr id="3103" name="Google Shape;3103;p224"/>
          <p:cNvPicPr preferRelativeResize="0"/>
          <p:nvPr/>
        </p:nvPicPr>
        <p:blipFill rotWithShape="1">
          <a:blip r:embed="rId8"/>
          <a:srcRect/>
          <a:stretch>
            <a:fillRect/>
          </a:stretch>
        </p:blipFill>
        <p:spPr>
          <a:xfrm rot="939294" flipH="1">
            <a:off x="384659" y="1321283"/>
            <a:ext cx="651864" cy="6518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7"/>
        <p:cNvGrpSpPr/>
        <p:nvPr/>
      </p:nvGrpSpPr>
      <p:grpSpPr>
        <a:xfrm>
          <a:off x="0" y="0"/>
          <a:ext cx="0" cy="0"/>
          <a:chOff x="0" y="0"/>
          <a:chExt cx="0" cy="0"/>
        </a:xfrm>
      </p:grpSpPr>
      <p:sp>
        <p:nvSpPr>
          <p:cNvPr id="3108" name="Google Shape;3108;p2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pic>
        <p:nvPicPr>
          <p:cNvPr id="3120" name="Google Shape;3120;p227"/>
          <p:cNvPicPr preferRelativeResize="0"/>
          <p:nvPr/>
        </p:nvPicPr>
        <p:blipFill rotWithShape="1">
          <a:blip r:embed="rId1"/>
          <a:srcRect l="4664" t="2785" r="906" b="2785"/>
          <a:stretch>
            <a:fillRect/>
          </a:stretch>
        </p:blipFill>
        <p:spPr>
          <a:xfrm>
            <a:off x="-12300" y="0"/>
            <a:ext cx="9144000" cy="5143500"/>
          </a:xfrm>
          <a:prstGeom prst="rect">
            <a:avLst/>
          </a:prstGeom>
          <a:noFill/>
          <a:ln>
            <a:noFill/>
          </a:ln>
        </p:spPr>
      </p:pic>
      <p:sp>
        <p:nvSpPr>
          <p:cNvPr id="3121" name="Google Shape;3121;p2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22" name="Google Shape;3122;p227"/>
          <p:cNvSpPr txBox="1"/>
          <p:nvPr/>
        </p:nvSpPr>
        <p:spPr>
          <a:xfrm rot="415">
            <a:off x="5474683" y="424335"/>
            <a:ext cx="2485500" cy="6960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endParaRPr b="1">
              <a:solidFill>
                <a:srgbClr val="B6D7A8"/>
              </a:solidFill>
              <a:latin typeface="Roboto"/>
              <a:ea typeface="Roboto"/>
              <a:cs typeface="Roboto"/>
              <a:sym typeface="Roboto"/>
            </a:endParaRPr>
          </a:p>
        </p:txBody>
      </p:sp>
      <p:sp>
        <p:nvSpPr>
          <p:cNvPr id="3123" name="Google Shape;3123;p227"/>
          <p:cNvSpPr txBox="1"/>
          <p:nvPr/>
        </p:nvSpPr>
        <p:spPr>
          <a:xfrm rot="158234">
            <a:off x="5150560" y="980574"/>
            <a:ext cx="2881852" cy="3855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24" name="Google Shape;3124;p227"/>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oboto"/>
              <a:buChar char="➔"/>
            </a:pPr>
            <a:r>
              <a:rPr lang="en-GB" sz="1800" b="1" u="sng">
                <a:latin typeface="Roboto"/>
                <a:ea typeface="Roboto"/>
                <a:cs typeface="Roboto"/>
                <a:sym typeface="Roboto"/>
              </a:rPr>
              <a:t>Project 2:</a:t>
            </a:r>
            <a:endParaRPr sz="1800" b="1" u="sng">
              <a:latin typeface="Roboto"/>
              <a:ea typeface="Roboto"/>
              <a:cs typeface="Roboto"/>
              <a:sym typeface="Roboto"/>
            </a:endParaRPr>
          </a:p>
          <a:p>
            <a:pPr marL="457200" lvl="0" indent="0" algn="l" rtl="0">
              <a:spcBef>
                <a:spcPts val="0"/>
              </a:spcBef>
              <a:spcAft>
                <a:spcPts val="0"/>
              </a:spcAft>
              <a:buNone/>
            </a:pPr>
            <a:r>
              <a:rPr lang="en-GB" sz="1800" b="1" u="sng">
                <a:latin typeface="Roboto"/>
                <a:ea typeface="Roboto"/>
                <a:cs typeface="Roboto"/>
                <a:sym typeface="Roboto"/>
              </a:rPr>
              <a:t>Visualize Me, Captain! </a:t>
            </a:r>
            <a:endParaRPr sz="1800" b="1" u="sng">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pic>
        <p:nvPicPr>
          <p:cNvPr id="3129" name="Google Shape;3129;p228"/>
          <p:cNvPicPr preferRelativeResize="0"/>
          <p:nvPr/>
        </p:nvPicPr>
        <p:blipFill rotWithShape="1">
          <a:blip r:embed="rId1"/>
          <a:srcRect/>
          <a:stretch>
            <a:fillRect/>
          </a:stretch>
        </p:blipFill>
        <p:spPr>
          <a:xfrm>
            <a:off x="0" y="0"/>
            <a:ext cx="9144000" cy="5143500"/>
          </a:xfrm>
          <a:prstGeom prst="rect">
            <a:avLst/>
          </a:prstGeom>
          <a:noFill/>
          <a:ln>
            <a:noFill/>
          </a:ln>
        </p:spPr>
      </p:pic>
      <p:sp>
        <p:nvSpPr>
          <p:cNvPr id="3130" name="Google Shape;3130;p2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31" name="Google Shape;3131;p2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p>
        </p:txBody>
      </p:sp>
      <p:cxnSp>
        <p:nvCxnSpPr>
          <p:cNvPr id="3132" name="Google Shape;3132;p228"/>
          <p:cNvCxnSpPr/>
          <p:nvPr/>
        </p:nvCxnSpPr>
        <p:spPr>
          <a:xfrm rot="10800000" flipH="1">
            <a:off x="5630575" y="3604375"/>
            <a:ext cx="888300" cy="654600"/>
          </a:xfrm>
          <a:prstGeom prst="straightConnector1">
            <a:avLst/>
          </a:prstGeom>
          <a:noFill/>
          <a:ln w="19050" cap="flat" cmpd="sng">
            <a:solidFill>
              <a:srgbClr val="BB088B"/>
            </a:solidFill>
            <a:prstDash val="solid"/>
            <a:round/>
            <a:headEnd type="none" w="med" len="med"/>
            <a:tailEnd type="none" w="med" len="med"/>
          </a:ln>
        </p:spPr>
      </p:cxnSp>
      <p:cxnSp>
        <p:nvCxnSpPr>
          <p:cNvPr id="3133" name="Google Shape;3133;p228"/>
          <p:cNvCxnSpPr/>
          <p:nvPr/>
        </p:nvCxnSpPr>
        <p:spPr>
          <a:xfrm rot="10800000" flipH="1">
            <a:off x="6507316" y="2961450"/>
            <a:ext cx="35100" cy="631200"/>
          </a:xfrm>
          <a:prstGeom prst="straightConnector1">
            <a:avLst/>
          </a:prstGeom>
          <a:noFill/>
          <a:ln w="19050" cap="flat" cmpd="sng">
            <a:solidFill>
              <a:srgbClr val="BB088B"/>
            </a:solidFill>
            <a:prstDash val="solid"/>
            <a:round/>
            <a:headEnd type="none" w="med" len="med"/>
            <a:tailEnd type="none" w="med" len="med"/>
          </a:ln>
        </p:spPr>
      </p:cxnSp>
      <p:cxnSp>
        <p:nvCxnSpPr>
          <p:cNvPr id="3134" name="Google Shape;3134;p228"/>
          <p:cNvCxnSpPr/>
          <p:nvPr/>
        </p:nvCxnSpPr>
        <p:spPr>
          <a:xfrm flipH="1">
            <a:off x="4750825" y="2930100"/>
            <a:ext cx="1791600" cy="693900"/>
          </a:xfrm>
          <a:prstGeom prst="straightConnector1">
            <a:avLst/>
          </a:prstGeom>
          <a:noFill/>
          <a:ln w="28575" cap="flat" cmpd="sng">
            <a:solidFill>
              <a:srgbClr val="3D85C6"/>
            </a:solidFill>
            <a:prstDash val="solid"/>
            <a:round/>
            <a:headEnd type="none" w="med" len="med"/>
            <a:tailEnd type="none" w="med" len="med"/>
          </a:ln>
        </p:spPr>
      </p:cxnSp>
      <p:cxnSp>
        <p:nvCxnSpPr>
          <p:cNvPr id="3135" name="Google Shape;3135;p228"/>
          <p:cNvCxnSpPr/>
          <p:nvPr/>
        </p:nvCxnSpPr>
        <p:spPr>
          <a:xfrm rot="10800000">
            <a:off x="1406338" y="1571481"/>
            <a:ext cx="3340800" cy="2070300"/>
          </a:xfrm>
          <a:prstGeom prst="straightConnector1">
            <a:avLst/>
          </a:prstGeom>
          <a:noFill/>
          <a:ln w="28575" cap="flat" cmpd="sng">
            <a:solidFill>
              <a:srgbClr val="0000FF"/>
            </a:solidFill>
            <a:prstDash val="solid"/>
            <a:round/>
            <a:headEnd type="none" w="med" len="med"/>
            <a:tailEnd type="none" w="med" len="med"/>
          </a:ln>
        </p:spPr>
      </p:cxnSp>
      <p:cxnSp>
        <p:nvCxnSpPr>
          <p:cNvPr id="3136" name="Google Shape;3136;p228"/>
          <p:cNvCxnSpPr/>
          <p:nvPr/>
        </p:nvCxnSpPr>
        <p:spPr>
          <a:xfrm rot="10800000" flipH="1">
            <a:off x="1453425" y="616975"/>
            <a:ext cx="2713500" cy="956700"/>
          </a:xfrm>
          <a:prstGeom prst="straightConnector1">
            <a:avLst/>
          </a:prstGeom>
          <a:noFill/>
          <a:ln w="28575" cap="flat" cmpd="sng">
            <a:solidFill>
              <a:srgbClr val="FF00FF"/>
            </a:solidFill>
            <a:prstDash val="solid"/>
            <a:round/>
            <a:headEnd type="none" w="med" len="med"/>
            <a:tailEnd type="none" w="med" len="med"/>
          </a:ln>
        </p:spPr>
      </p:cxnSp>
      <p:sp>
        <p:nvSpPr>
          <p:cNvPr id="3137" name="Google Shape;3137;p228"/>
          <p:cNvSpPr txBox="1"/>
          <p:nvPr/>
        </p:nvSpPr>
        <p:spPr>
          <a:xfrm>
            <a:off x="4190252" y="337330"/>
            <a:ext cx="7977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rgbClr val="FFFFFF"/>
                </a:solidFill>
                <a:latin typeface="Roboto"/>
                <a:ea typeface="Roboto"/>
                <a:cs typeface="Roboto"/>
                <a:sym typeface="Roboto"/>
              </a:rPr>
              <a:t>Tell </a:t>
            </a:r>
            <a:endParaRPr sz="2100" b="1">
              <a:solidFill>
                <a:srgbClr val="FFFFFF"/>
              </a:solidFill>
              <a:latin typeface="Roboto"/>
              <a:ea typeface="Roboto"/>
              <a:cs typeface="Roboto"/>
              <a:sym typeface="Roboto"/>
            </a:endParaRPr>
          </a:p>
        </p:txBody>
      </p:sp>
      <p:sp>
        <p:nvSpPr>
          <p:cNvPr id="3138" name="Google Shape;3138;p228"/>
          <p:cNvSpPr txBox="1"/>
          <p:nvPr/>
        </p:nvSpPr>
        <p:spPr>
          <a:xfrm>
            <a:off x="4653475" y="551350"/>
            <a:ext cx="261900" cy="4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sz="2100" b="1">
                <a:solidFill>
                  <a:srgbClr val="FFFFFF"/>
                </a:solidFill>
                <a:latin typeface="Roboto"/>
                <a:ea typeface="Roboto"/>
                <a:cs typeface="Roboto"/>
                <a:sym typeface="Roboto"/>
              </a:rPr>
              <a:t>a</a:t>
            </a:r>
            <a:endParaRPr sz="2100" b="1">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endParaRPr>
          </a:p>
        </p:txBody>
      </p:sp>
      <p:sp>
        <p:nvSpPr>
          <p:cNvPr id="3139" name="Google Shape;3139;p228"/>
          <p:cNvSpPr txBox="1"/>
          <p:nvPr/>
        </p:nvSpPr>
        <p:spPr>
          <a:xfrm>
            <a:off x="4859972" y="552328"/>
            <a:ext cx="8883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sz="2100" b="1">
                <a:solidFill>
                  <a:srgbClr val="FFFFFF"/>
                </a:solidFill>
                <a:latin typeface="Roboto"/>
                <a:ea typeface="Roboto"/>
                <a:cs typeface="Roboto"/>
                <a:sym typeface="Roboto"/>
              </a:rPr>
              <a:t>story </a:t>
            </a:r>
            <a:endParaRPr>
              <a:solidFill>
                <a:srgbClr val="FFFFFF"/>
              </a:solidFill>
            </a:endParaRPr>
          </a:p>
        </p:txBody>
      </p:sp>
      <p:sp>
        <p:nvSpPr>
          <p:cNvPr id="3140" name="Google Shape;3140;p228"/>
          <p:cNvSpPr txBox="1"/>
          <p:nvPr/>
        </p:nvSpPr>
        <p:spPr>
          <a:xfrm>
            <a:off x="5081678" y="823705"/>
            <a:ext cx="1359300" cy="4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rgbClr val="FFFFFF"/>
                </a:solidFill>
                <a:latin typeface="Roboto"/>
                <a:ea typeface="Roboto"/>
                <a:cs typeface="Roboto"/>
                <a:sym typeface="Roboto"/>
              </a:rPr>
              <a:t>with data! </a:t>
            </a:r>
            <a:endParaRPr>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132"/>
                                        </p:tgtEl>
                                        <p:attrNameLst>
                                          <p:attrName>style.visibility</p:attrName>
                                        </p:attrNameLst>
                                      </p:cBhvr>
                                      <p:to>
                                        <p:strVal val="visible"/>
                                      </p:to>
                                    </p:set>
                                    <p:anim calcmode="lin" valueType="num">
                                      <p:cBhvr additive="base">
                                        <p:cTn id="7" dur="1000"/>
                                        <p:tgtEl>
                                          <p:spTgt spid="3132"/>
                                        </p:tgtEl>
                                        <p:attrNameLst>
                                          <p:attrName>ppt_w</p:attrName>
                                        </p:attrNameLst>
                                      </p:cBhvr>
                                      <p:tavLst>
                                        <p:tav tm="0">
                                          <p:val>
                                            <p:fltVal val="0"/>
                                          </p:val>
                                        </p:tav>
                                        <p:tav tm="100000">
                                          <p:val>
                                            <p:strVal val="#ppt_w"/>
                                          </p:val>
                                        </p:tav>
                                      </p:tavLst>
                                    </p:anim>
                                    <p:anim calcmode="lin" valueType="num">
                                      <p:cBhvr additive="base">
                                        <p:cTn id="8" dur="1000"/>
                                        <p:tgtEl>
                                          <p:spTgt spid="3132"/>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3133"/>
                                        </p:tgtEl>
                                        <p:attrNameLst>
                                          <p:attrName>style.visibility</p:attrName>
                                        </p:attrNameLst>
                                      </p:cBhvr>
                                      <p:to>
                                        <p:strVal val="visible"/>
                                      </p:to>
                                    </p:set>
                                    <p:anim calcmode="lin" valueType="num">
                                      <p:cBhvr additive="base">
                                        <p:cTn id="12" dur="2500"/>
                                        <p:tgtEl>
                                          <p:spTgt spid="3133"/>
                                        </p:tgtEl>
                                        <p:attrNameLst>
                                          <p:attrName>ppt_w</p:attrName>
                                        </p:attrNameLst>
                                      </p:cBhvr>
                                      <p:tavLst>
                                        <p:tav tm="0">
                                          <p:val>
                                            <p:fltVal val="0"/>
                                          </p:val>
                                        </p:tav>
                                        <p:tav tm="100000">
                                          <p:val>
                                            <p:strVal val="#ppt_w"/>
                                          </p:val>
                                        </p:tav>
                                      </p:tavLst>
                                    </p:anim>
                                    <p:anim calcmode="lin" valueType="num">
                                      <p:cBhvr additive="base">
                                        <p:cTn id="13" dur="2500"/>
                                        <p:tgtEl>
                                          <p:spTgt spid="3133"/>
                                        </p:tgtEl>
                                        <p:attrNameLst>
                                          <p:attrName>ppt_h</p:attrName>
                                        </p:attrNameLst>
                                      </p:cBhvr>
                                      <p:tavLst>
                                        <p:tav tm="0">
                                          <p:val>
                                            <p:fltVal val="0"/>
                                          </p:val>
                                        </p:tav>
                                        <p:tav tm="100000">
                                          <p:val>
                                            <p:strVal val="#ppt_h"/>
                                          </p:val>
                                        </p:tav>
                                      </p:tavLst>
                                    </p:anim>
                                  </p:childTnLst>
                                </p:cTn>
                              </p:par>
                            </p:childTnLst>
                          </p:cTn>
                        </p:par>
                        <p:par>
                          <p:cTn id="14" fill="hold">
                            <p:stCondLst>
                              <p:cond delay="3500"/>
                            </p:stCondLst>
                            <p:childTnLst>
                              <p:par>
                                <p:cTn id="15" presetID="23" presetClass="entr" presetSubtype="16" fill="hold" nodeType="afterEffect">
                                  <p:stCondLst>
                                    <p:cond delay="0"/>
                                  </p:stCondLst>
                                  <p:childTnLst>
                                    <p:set>
                                      <p:cBhvr>
                                        <p:cTn id="16" dur="1" fill="hold">
                                          <p:stCondLst>
                                            <p:cond delay="0"/>
                                          </p:stCondLst>
                                        </p:cTn>
                                        <p:tgtEl>
                                          <p:spTgt spid="3134"/>
                                        </p:tgtEl>
                                        <p:attrNameLst>
                                          <p:attrName>style.visibility</p:attrName>
                                        </p:attrNameLst>
                                      </p:cBhvr>
                                      <p:to>
                                        <p:strVal val="visible"/>
                                      </p:to>
                                    </p:set>
                                    <p:anim calcmode="lin" valueType="num">
                                      <p:cBhvr additive="base">
                                        <p:cTn id="17" dur="2500"/>
                                        <p:tgtEl>
                                          <p:spTgt spid="3134"/>
                                        </p:tgtEl>
                                        <p:attrNameLst>
                                          <p:attrName>ppt_w</p:attrName>
                                        </p:attrNameLst>
                                      </p:cBhvr>
                                      <p:tavLst>
                                        <p:tav tm="0">
                                          <p:val>
                                            <p:fltVal val="0"/>
                                          </p:val>
                                        </p:tav>
                                        <p:tav tm="100000">
                                          <p:val>
                                            <p:strVal val="#ppt_w"/>
                                          </p:val>
                                        </p:tav>
                                      </p:tavLst>
                                    </p:anim>
                                    <p:anim calcmode="lin" valueType="num">
                                      <p:cBhvr additive="base">
                                        <p:cTn id="18" dur="2500"/>
                                        <p:tgtEl>
                                          <p:spTgt spid="3134"/>
                                        </p:tgtEl>
                                        <p:attrNameLst>
                                          <p:attrName>ppt_h</p:attrName>
                                        </p:attrNameLst>
                                      </p:cBhvr>
                                      <p:tavLst>
                                        <p:tav tm="0">
                                          <p:val>
                                            <p:fltVal val="0"/>
                                          </p:val>
                                        </p:tav>
                                        <p:tav tm="100000">
                                          <p:val>
                                            <p:strVal val="#ppt_h"/>
                                          </p:val>
                                        </p:tav>
                                      </p:tavLst>
                                    </p:anim>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3135"/>
                                        </p:tgtEl>
                                        <p:attrNameLst>
                                          <p:attrName>style.visibility</p:attrName>
                                        </p:attrNameLst>
                                      </p:cBhvr>
                                      <p:to>
                                        <p:strVal val="visible"/>
                                      </p:to>
                                    </p:set>
                                    <p:anim calcmode="lin" valueType="num">
                                      <p:cBhvr additive="base">
                                        <p:cTn id="22" dur="1000"/>
                                        <p:tgtEl>
                                          <p:spTgt spid="3135"/>
                                        </p:tgtEl>
                                        <p:attrNameLst>
                                          <p:attrName>ppt_w</p:attrName>
                                        </p:attrNameLst>
                                      </p:cBhvr>
                                      <p:tavLst>
                                        <p:tav tm="0">
                                          <p:val>
                                            <p:fltVal val="0"/>
                                          </p:val>
                                        </p:tav>
                                        <p:tav tm="100000">
                                          <p:val>
                                            <p:strVal val="#ppt_w"/>
                                          </p:val>
                                        </p:tav>
                                      </p:tavLst>
                                    </p:anim>
                                    <p:anim calcmode="lin" valueType="num">
                                      <p:cBhvr additive="base">
                                        <p:cTn id="23" dur="1000"/>
                                        <p:tgtEl>
                                          <p:spTgt spid="3135"/>
                                        </p:tgtEl>
                                        <p:attrNameLst>
                                          <p:attrName>ppt_h</p:attrName>
                                        </p:attrNameLst>
                                      </p:cBhvr>
                                      <p:tavLst>
                                        <p:tav tm="0">
                                          <p:val>
                                            <p:fltVal val="0"/>
                                          </p:val>
                                        </p:tav>
                                        <p:tav tm="100000">
                                          <p:val>
                                            <p:strVal val="#ppt_h"/>
                                          </p:val>
                                        </p:tav>
                                      </p:tavLst>
                                    </p:anim>
                                  </p:childTnLst>
                                </p:cTn>
                              </p:par>
                            </p:childTnLst>
                          </p:cTn>
                        </p:par>
                        <p:par>
                          <p:cTn id="24" fill="hold">
                            <p:stCondLst>
                              <p:cond delay="7000"/>
                            </p:stCondLst>
                            <p:childTnLst>
                              <p:par>
                                <p:cTn id="25" presetID="23" presetClass="entr" presetSubtype="16" fill="hold" nodeType="afterEffect">
                                  <p:stCondLst>
                                    <p:cond delay="0"/>
                                  </p:stCondLst>
                                  <p:childTnLst>
                                    <p:set>
                                      <p:cBhvr>
                                        <p:cTn id="26" dur="1" fill="hold">
                                          <p:stCondLst>
                                            <p:cond delay="0"/>
                                          </p:stCondLst>
                                        </p:cTn>
                                        <p:tgtEl>
                                          <p:spTgt spid="3136"/>
                                        </p:tgtEl>
                                        <p:attrNameLst>
                                          <p:attrName>style.visibility</p:attrName>
                                        </p:attrNameLst>
                                      </p:cBhvr>
                                      <p:to>
                                        <p:strVal val="visible"/>
                                      </p:to>
                                    </p:set>
                                    <p:anim calcmode="lin" valueType="num">
                                      <p:cBhvr additive="base">
                                        <p:cTn id="27" dur="1000"/>
                                        <p:tgtEl>
                                          <p:spTgt spid="3136"/>
                                        </p:tgtEl>
                                        <p:attrNameLst>
                                          <p:attrName>ppt_w</p:attrName>
                                        </p:attrNameLst>
                                      </p:cBhvr>
                                      <p:tavLst>
                                        <p:tav tm="0">
                                          <p:val>
                                            <p:fltVal val="0"/>
                                          </p:val>
                                        </p:tav>
                                        <p:tav tm="100000">
                                          <p:val>
                                            <p:strVal val="#ppt_w"/>
                                          </p:val>
                                        </p:tav>
                                      </p:tavLst>
                                    </p:anim>
                                    <p:anim calcmode="lin" valueType="num">
                                      <p:cBhvr additive="base">
                                        <p:cTn id="28" dur="1000"/>
                                        <p:tgtEl>
                                          <p:spTgt spid="3136"/>
                                        </p:tgtEl>
                                        <p:attrNameLst>
                                          <p:attrName>ppt_h</p:attrName>
                                        </p:attrNameLst>
                                      </p:cBhvr>
                                      <p:tavLst>
                                        <p:tav tm="0">
                                          <p:val>
                                            <p:fltVal val="0"/>
                                          </p:val>
                                        </p:tav>
                                        <p:tav tm="100000">
                                          <p:val>
                                            <p:strVal val="#ppt_h"/>
                                          </p:val>
                                        </p:tav>
                                      </p:tavLst>
                                    </p:anim>
                                  </p:childTnLst>
                                </p:cTn>
                              </p:par>
                            </p:childTnLst>
                          </p:cTn>
                        </p:par>
                        <p:par>
                          <p:cTn id="29" fill="hold">
                            <p:stCondLst>
                              <p:cond delay="8000"/>
                            </p:stCondLst>
                            <p:childTnLst>
                              <p:par>
                                <p:cTn id="30" presetID="10" presetClass="entr" presetSubtype="0" fill="hold" nodeType="afterEffect">
                                  <p:stCondLst>
                                    <p:cond delay="0"/>
                                  </p:stCondLst>
                                  <p:childTnLst>
                                    <p:set>
                                      <p:cBhvr>
                                        <p:cTn id="31" dur="1" fill="hold">
                                          <p:stCondLst>
                                            <p:cond delay="0"/>
                                          </p:stCondLst>
                                        </p:cTn>
                                        <p:tgtEl>
                                          <p:spTgt spid="3137"/>
                                        </p:tgtEl>
                                        <p:attrNameLst>
                                          <p:attrName>style.visibility</p:attrName>
                                        </p:attrNameLst>
                                      </p:cBhvr>
                                      <p:to>
                                        <p:strVal val="visible"/>
                                      </p:to>
                                    </p:set>
                                    <p:animEffect transition="in" filter="fade">
                                      <p:cBhvr>
                                        <p:cTn id="32" dur="1000"/>
                                        <p:tgtEl>
                                          <p:spTgt spid="3137"/>
                                        </p:tgtEl>
                                      </p:cBhvr>
                                    </p:animEffect>
                                  </p:childTnLst>
                                </p:cTn>
                              </p:par>
                            </p:childTnLst>
                          </p:cTn>
                        </p:par>
                        <p:par>
                          <p:cTn id="33" fill="hold">
                            <p:stCondLst>
                              <p:cond delay="9000"/>
                            </p:stCondLst>
                            <p:childTnLst>
                              <p:par>
                                <p:cTn id="34" presetID="10" presetClass="entr" presetSubtype="0" fill="hold" nodeType="afterEffect">
                                  <p:stCondLst>
                                    <p:cond delay="0"/>
                                  </p:stCondLst>
                                  <p:childTnLst>
                                    <p:set>
                                      <p:cBhvr>
                                        <p:cTn id="35" dur="1" fill="hold">
                                          <p:stCondLst>
                                            <p:cond delay="0"/>
                                          </p:stCondLst>
                                        </p:cTn>
                                        <p:tgtEl>
                                          <p:spTgt spid="3138"/>
                                        </p:tgtEl>
                                        <p:attrNameLst>
                                          <p:attrName>style.visibility</p:attrName>
                                        </p:attrNameLst>
                                      </p:cBhvr>
                                      <p:to>
                                        <p:strVal val="visible"/>
                                      </p:to>
                                    </p:set>
                                    <p:animEffect transition="in" filter="fade">
                                      <p:cBhvr>
                                        <p:cTn id="36" dur="1000"/>
                                        <p:tgtEl>
                                          <p:spTgt spid="3138"/>
                                        </p:tgtEl>
                                      </p:cBhvr>
                                    </p:animEffect>
                                  </p:childTnLst>
                                </p:cTn>
                              </p:par>
                            </p:childTnLst>
                          </p:cTn>
                        </p:par>
                        <p:par>
                          <p:cTn id="37" fill="hold">
                            <p:stCondLst>
                              <p:cond delay="10000"/>
                            </p:stCondLst>
                            <p:childTnLst>
                              <p:par>
                                <p:cTn id="38" presetID="23" presetClass="entr" presetSubtype="16" fill="hold" nodeType="afterEffect">
                                  <p:stCondLst>
                                    <p:cond delay="0"/>
                                  </p:stCondLst>
                                  <p:childTnLst>
                                    <p:set>
                                      <p:cBhvr>
                                        <p:cTn id="39" dur="1" fill="hold">
                                          <p:stCondLst>
                                            <p:cond delay="0"/>
                                          </p:stCondLst>
                                        </p:cTn>
                                        <p:tgtEl>
                                          <p:spTgt spid="3139"/>
                                        </p:tgtEl>
                                        <p:attrNameLst>
                                          <p:attrName>style.visibility</p:attrName>
                                        </p:attrNameLst>
                                      </p:cBhvr>
                                      <p:to>
                                        <p:strVal val="visible"/>
                                      </p:to>
                                    </p:set>
                                    <p:anim calcmode="lin" valueType="num">
                                      <p:cBhvr additive="base">
                                        <p:cTn id="40" dur="1000"/>
                                        <p:tgtEl>
                                          <p:spTgt spid="3139"/>
                                        </p:tgtEl>
                                        <p:attrNameLst>
                                          <p:attrName>ppt_w</p:attrName>
                                        </p:attrNameLst>
                                      </p:cBhvr>
                                      <p:tavLst>
                                        <p:tav tm="0">
                                          <p:val>
                                            <p:fltVal val="0"/>
                                          </p:val>
                                        </p:tav>
                                        <p:tav tm="100000">
                                          <p:val>
                                            <p:strVal val="#ppt_w"/>
                                          </p:val>
                                        </p:tav>
                                      </p:tavLst>
                                    </p:anim>
                                    <p:anim calcmode="lin" valueType="num">
                                      <p:cBhvr additive="base">
                                        <p:cTn id="41" dur="1000"/>
                                        <p:tgtEl>
                                          <p:spTgt spid="3139"/>
                                        </p:tgtEl>
                                        <p:attrNameLst>
                                          <p:attrName>ppt_h</p:attrName>
                                        </p:attrNameLst>
                                      </p:cBhvr>
                                      <p:tavLst>
                                        <p:tav tm="0">
                                          <p:val>
                                            <p:fltVal val="0"/>
                                          </p:val>
                                        </p:tav>
                                        <p:tav tm="100000">
                                          <p:val>
                                            <p:strVal val="#ppt_h"/>
                                          </p:val>
                                        </p:tav>
                                      </p:tavLst>
                                    </p:anim>
                                  </p:childTnLst>
                                </p:cTn>
                              </p:par>
                            </p:childTnLst>
                          </p:cTn>
                        </p:par>
                        <p:par>
                          <p:cTn id="42" fill="hold">
                            <p:stCondLst>
                              <p:cond delay="11000"/>
                            </p:stCondLst>
                            <p:childTnLst>
                              <p:par>
                                <p:cTn id="43" presetID="8" presetClass="emph" presetSubtype="0" fill="hold" nodeType="afterEffect">
                                  <p:stCondLst>
                                    <p:cond delay="0"/>
                                  </p:stCondLst>
                                  <p:childTnLst>
                                    <p:animRot by="-21600000">
                                      <p:cBhvr>
                                        <p:cTn id="44" dur="1000" fill="hold"/>
                                        <p:tgtEl>
                                          <p:spTgt spid="3139"/>
                                        </p:tgtEl>
                                        <p:attrNameLst>
                                          <p:attrName>r</p:attrName>
                                        </p:attrNameLst>
                                      </p:cBhvr>
                                    </p:animRot>
                                  </p:childTnLst>
                                </p:cTn>
                              </p:par>
                            </p:childTnLst>
                          </p:cTn>
                        </p:par>
                        <p:par>
                          <p:cTn id="45" fill="hold">
                            <p:stCondLst>
                              <p:cond delay="12000"/>
                            </p:stCondLst>
                            <p:childTnLst>
                              <p:par>
                                <p:cTn id="46" presetID="2" presetClass="entr" presetSubtype="2" fill="hold" nodeType="afterEffect">
                                  <p:stCondLst>
                                    <p:cond delay="0"/>
                                  </p:stCondLst>
                                  <p:childTnLst>
                                    <p:set>
                                      <p:cBhvr>
                                        <p:cTn id="47" dur="1" fill="hold">
                                          <p:stCondLst>
                                            <p:cond delay="0"/>
                                          </p:stCondLst>
                                        </p:cTn>
                                        <p:tgtEl>
                                          <p:spTgt spid="3140"/>
                                        </p:tgtEl>
                                        <p:attrNameLst>
                                          <p:attrName>style.visibility</p:attrName>
                                        </p:attrNameLst>
                                      </p:cBhvr>
                                      <p:to>
                                        <p:strVal val="visible"/>
                                      </p:to>
                                    </p:set>
                                    <p:anim calcmode="lin" valueType="num">
                                      <p:cBhvr additive="base">
                                        <p:cTn id="48" dur="1000"/>
                                        <p:tgtEl>
                                          <p:spTgt spid="31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2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t>Class Objectives</a:t>
            </a:r>
            <a:endParaRPr lang="en-GB"/>
          </a:p>
          <a:p>
            <a:pPr marL="0" lvl="0" indent="0" algn="l" rtl="0">
              <a:spcBef>
                <a:spcPts val="0"/>
              </a:spcBef>
              <a:spcAft>
                <a:spcPts val="0"/>
              </a:spcAft>
              <a:buClr>
                <a:schemeClr val="dk1"/>
              </a:buClr>
              <a:buSzPts val="1100"/>
              <a:buFont typeface="Arial" panose="020B0604020202090204"/>
              <a:buNone/>
            </a:pPr>
          </a:p>
          <a:p>
            <a:pPr marL="0" lvl="0" indent="0" algn="l" rtl="0">
              <a:spcBef>
                <a:spcPts val="0"/>
              </a:spcBef>
              <a:spcAft>
                <a:spcPts val="0"/>
              </a:spcAft>
              <a:buNone/>
            </a:pPr>
          </a:p>
        </p:txBody>
      </p:sp>
      <p:sp>
        <p:nvSpPr>
          <p:cNvPr id="2869" name="Google Shape;2869;p210"/>
          <p:cNvSpPr txBox="1">
            <a:spLocks noGrp="1"/>
          </p:cNvSpPr>
          <p:nvPr>
            <p:ph type="subTitle" idx="1"/>
          </p:nvPr>
        </p:nvSpPr>
        <p:spPr>
          <a:xfrm>
            <a:off x="0" y="6347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panose="020B0604020202090204"/>
              <a:buNone/>
            </a:pPr>
            <a:r>
              <a:rPr lang="en-GB"/>
              <a:t>By the end of today’s class you will be able to:</a:t>
            </a:r>
            <a:endParaRPr lang="en-GB"/>
          </a:p>
          <a:p>
            <a:pPr marL="0" lvl="0" indent="0" algn="l" rtl="0">
              <a:spcBef>
                <a:spcPts val="1600"/>
              </a:spcBef>
              <a:spcAft>
                <a:spcPts val="0"/>
              </a:spcAft>
              <a:buClr>
                <a:schemeClr val="dk1"/>
              </a:buClr>
              <a:buSzPts val="1100"/>
              <a:buFont typeface="Arial" panose="020B0604020202090204"/>
              <a:buNone/>
            </a:pPr>
            <a:endParaRPr>
              <a:solidFill>
                <a:schemeClr val="dk1"/>
              </a:solidFill>
            </a:endParaRPr>
          </a:p>
          <a:p>
            <a:pPr marL="0" lvl="0" indent="0" algn="l" rtl="0">
              <a:spcBef>
                <a:spcPts val="1600"/>
              </a:spcBef>
              <a:spcAft>
                <a:spcPts val="0"/>
              </a:spcAft>
              <a:buClr>
                <a:schemeClr val="dk1"/>
              </a:buClr>
              <a:buSzPts val="1100"/>
              <a:buFont typeface="Arial" panose="020B0604020202090204"/>
              <a:buNone/>
            </a:pPr>
            <a:endParaRPr>
              <a:solidFill>
                <a:schemeClr val="dk1"/>
              </a:solidFill>
            </a:endParaRPr>
          </a:p>
          <a:p>
            <a:pPr marL="0" lvl="0" indent="0" algn="l" rtl="0">
              <a:spcBef>
                <a:spcPts val="1600"/>
              </a:spcBef>
              <a:spcAft>
                <a:spcPts val="0"/>
              </a:spcAft>
              <a:buClr>
                <a:schemeClr val="dk1"/>
              </a:buClr>
              <a:buSzPts val="1100"/>
              <a:buFont typeface="Arial" panose="020B0604020202090204"/>
              <a:buNone/>
            </a:pPr>
            <a:endParaRPr>
              <a:solidFill>
                <a:schemeClr val="dk1"/>
              </a:solidFill>
            </a:endParaRPr>
          </a:p>
          <a:p>
            <a:pPr marL="0" lvl="0" indent="0" algn="l" rtl="0">
              <a:spcBef>
                <a:spcPts val="1600"/>
              </a:spcBef>
              <a:spcAft>
                <a:spcPts val="0"/>
              </a:spcAft>
              <a:buClr>
                <a:schemeClr val="dk1"/>
              </a:buClr>
              <a:buSzPts val="1100"/>
              <a:buFont typeface="Arial" panose="020B0604020202090204"/>
              <a:buNone/>
            </a:pPr>
            <a:endParaRPr>
              <a:solidFill>
                <a:schemeClr val="dk1"/>
              </a:solidFill>
            </a:endParaRPr>
          </a:p>
          <a:p>
            <a:pPr marL="0" lvl="0" indent="0" algn="l" rtl="0">
              <a:spcBef>
                <a:spcPts val="1600"/>
              </a:spcBef>
              <a:spcAft>
                <a:spcPts val="0"/>
              </a:spcAft>
              <a:buClr>
                <a:schemeClr val="dk1"/>
              </a:buClr>
              <a:buSzPts val="1100"/>
              <a:buFont typeface="Arial" panose="020B0604020202090204"/>
              <a:buNone/>
            </a:pPr>
            <a:endParaRPr>
              <a:solidFill>
                <a:schemeClr val="dk1"/>
              </a:solidFill>
            </a:endParaRPr>
          </a:p>
          <a:p>
            <a:pPr marL="0" lvl="0" indent="0" algn="l" rtl="0">
              <a:spcBef>
                <a:spcPts val="1600"/>
              </a:spcBef>
              <a:spcAft>
                <a:spcPts val="0"/>
              </a:spcAft>
              <a:buClr>
                <a:schemeClr val="dk1"/>
              </a:buClr>
              <a:buSzPts val="1100"/>
              <a:buFont typeface="Arial" panose="020B0604020202090204"/>
              <a:buNone/>
            </a:pPr>
            <a:endParaRPr>
              <a:solidFill>
                <a:schemeClr val="dk1"/>
              </a:solidFill>
            </a:endParaRPr>
          </a:p>
          <a:p>
            <a:pPr marL="0" lvl="0" indent="0" algn="l" rtl="0">
              <a:spcBef>
                <a:spcPts val="1600"/>
              </a:spcBef>
              <a:spcAft>
                <a:spcPts val="1600"/>
              </a:spcAft>
              <a:buNone/>
            </a:pPr>
          </a:p>
        </p:txBody>
      </p:sp>
      <p:sp>
        <p:nvSpPr>
          <p:cNvPr id="2870" name="Google Shape;2870;p2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871" name="Google Shape;2871;p2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p>
        </p:txBody>
      </p:sp>
      <p:sp>
        <p:nvSpPr>
          <p:cNvPr id="2872" name="Google Shape;2872;p210"/>
          <p:cNvSpPr/>
          <p:nvPr/>
        </p:nvSpPr>
        <p:spPr>
          <a:xfrm>
            <a:off x="1093425" y="1100650"/>
            <a:ext cx="7346700" cy="430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Gain a Leaflet mastery by completing an in-class project.</a:t>
            </a:r>
            <a:endParaRPr lang="en-GB"/>
          </a:p>
        </p:txBody>
      </p:sp>
      <p:pic>
        <p:nvPicPr>
          <p:cNvPr id="2873" name="Google Shape;2873;p210"/>
          <p:cNvPicPr preferRelativeResize="0"/>
          <p:nvPr/>
        </p:nvPicPr>
        <p:blipFill rotWithShape="1">
          <a:blip r:embed="rId1"/>
          <a:srcRect t="1774" b="1765"/>
          <a:stretch>
            <a:fillRect/>
          </a:stretch>
        </p:blipFill>
        <p:spPr>
          <a:xfrm>
            <a:off x="429765" y="1100640"/>
            <a:ext cx="557338" cy="430587"/>
          </a:xfrm>
          <a:prstGeom prst="rect">
            <a:avLst/>
          </a:prstGeom>
          <a:noFill/>
          <a:ln>
            <a:noFill/>
          </a:ln>
        </p:spPr>
      </p:pic>
      <p:pic>
        <p:nvPicPr>
          <p:cNvPr id="2874" name="Google Shape;2874;p210"/>
          <p:cNvPicPr preferRelativeResize="0"/>
          <p:nvPr/>
        </p:nvPicPr>
        <p:blipFill rotWithShape="1">
          <a:blip r:embed="rId1"/>
          <a:srcRect t="1774" b="1765"/>
          <a:stretch>
            <a:fillRect/>
          </a:stretch>
        </p:blipFill>
        <p:spPr>
          <a:xfrm>
            <a:off x="429765" y="1632290"/>
            <a:ext cx="557338" cy="430587"/>
          </a:xfrm>
          <a:prstGeom prst="rect">
            <a:avLst/>
          </a:prstGeom>
          <a:noFill/>
          <a:ln>
            <a:noFill/>
          </a:ln>
        </p:spPr>
      </p:pic>
      <p:sp>
        <p:nvSpPr>
          <p:cNvPr id="2875" name="Google Shape;2875;p210"/>
          <p:cNvSpPr/>
          <p:nvPr/>
        </p:nvSpPr>
        <p:spPr>
          <a:xfrm>
            <a:off x="1093425" y="1635125"/>
            <a:ext cx="7346700" cy="430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Form project 2 teams and draft project 2 proposals.</a:t>
            </a: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4"/>
        <p:cNvGrpSpPr/>
        <p:nvPr/>
      </p:nvGrpSpPr>
      <p:grpSpPr>
        <a:xfrm>
          <a:off x="0" y="0"/>
          <a:ext cx="0" cy="0"/>
          <a:chOff x="0" y="0"/>
          <a:chExt cx="0" cy="0"/>
        </a:xfrm>
      </p:grpSpPr>
      <p:sp>
        <p:nvSpPr>
          <p:cNvPr id="3145" name="Google Shape;3145;p229"/>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Project Requirements</a:t>
            </a:r>
            <a:endParaRPr lang="en-GB"/>
          </a:p>
        </p:txBody>
      </p:sp>
      <p:sp>
        <p:nvSpPr>
          <p:cNvPr id="3146" name="Google Shape;3146;p2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47" name="Google Shape;3147;p22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2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GB"/>
              <a:t>Project Description</a:t>
            </a:r>
            <a:endParaRPr lang="en-GB"/>
          </a:p>
        </p:txBody>
      </p:sp>
      <p:sp>
        <p:nvSpPr>
          <p:cNvPr id="3153" name="Google Shape;3153;p2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54" name="Google Shape;3154;p2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p>
        </p:txBody>
      </p:sp>
      <p:sp>
        <p:nvSpPr>
          <p:cNvPr id="3155" name="Google Shape;3155;p230"/>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GB"/>
              <a:t>Your task is to </a:t>
            </a:r>
            <a:r>
              <a:rPr lang="en-GB" b="1"/>
              <a:t>tell a story</a:t>
            </a:r>
            <a:r>
              <a:rPr lang="en-GB"/>
              <a:t> data visualizations.</a:t>
            </a:r>
            <a:endParaRPr lang="en-GB"/>
          </a:p>
        </p:txBody>
      </p:sp>
      <p:sp>
        <p:nvSpPr>
          <p:cNvPr id="3156" name="Google Shape;3156;p230"/>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GB"/>
              <a:t>Focus on providing users an </a:t>
            </a:r>
            <a:r>
              <a:rPr lang="en-GB" b="1"/>
              <a:t>interactive means</a:t>
            </a:r>
            <a:r>
              <a:rPr lang="en-GB"/>
              <a:t> to explore data themselves. </a:t>
            </a:r>
            <a:endParaRPr lang="en-GB"/>
          </a:p>
        </p:txBody>
      </p:sp>
      <p:sp>
        <p:nvSpPr>
          <p:cNvPr id="3157" name="Google Shape;3157;p230"/>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GB"/>
              <a:t>Prepare a </a:t>
            </a:r>
            <a:r>
              <a:rPr lang="en-GB" b="1"/>
              <a:t>10-minute presentation</a:t>
            </a:r>
            <a:r>
              <a:rPr lang="en-GB"/>
              <a:t> that lays out your theme, coding approach, data munging techniques, and final visualization.</a:t>
            </a:r>
            <a:endParaRPr lang="en-GB"/>
          </a:p>
        </p:txBody>
      </p:sp>
      <p:sp>
        <p:nvSpPr>
          <p:cNvPr id="3158" name="Google Shape;3158;p230"/>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GB"/>
              <a:t>You may choose a project of any theme, but we encourage you to </a:t>
            </a:r>
            <a:r>
              <a:rPr lang="en-GB" b="1"/>
              <a:t>think broadly</a:t>
            </a:r>
            <a:r>
              <a:rPr lang="en-GB"/>
              <a:t>.</a:t>
            </a:r>
            <a:endParaRPr lang="en-GB"/>
          </a:p>
        </p:txBody>
      </p:sp>
      <p:sp>
        <p:nvSpPr>
          <p:cNvPr id="3159" name="Google Shape;3159;p230"/>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GB"/>
              <a:t>You will have </a:t>
            </a:r>
            <a:r>
              <a:rPr lang="en-GB" b="1"/>
              <a:t>ample time in class</a:t>
            </a:r>
            <a:r>
              <a:rPr lang="en-GB"/>
              <a:t> to work with your group, but expect to put in </a:t>
            </a:r>
            <a:r>
              <a:rPr lang="en-GB" b="1"/>
              <a:t>hours outside of class</a:t>
            </a:r>
            <a:r>
              <a:rPr lang="en-GB"/>
              <a:t> as well. </a:t>
            </a:r>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3"/>
        <p:cNvGrpSpPr/>
        <p:nvPr/>
      </p:nvGrpSpPr>
      <p:grpSpPr>
        <a:xfrm>
          <a:off x="0" y="0"/>
          <a:ext cx="0" cy="0"/>
          <a:chOff x="0" y="0"/>
          <a:chExt cx="0" cy="0"/>
        </a:xfrm>
      </p:grpSpPr>
      <p:sp>
        <p:nvSpPr>
          <p:cNvPr id="3164" name="Google Shape;3164;p231"/>
          <p:cNvSpPr txBox="1"/>
          <p:nvPr/>
        </p:nvSpPr>
        <p:spPr>
          <a:xfrm>
            <a:off x="566100" y="883681"/>
            <a:ext cx="7922100" cy="696000"/>
          </a:xfrm>
          <a:prstGeom prst="rect">
            <a:avLst/>
          </a:prstGeom>
          <a:noFill/>
          <a:ln>
            <a:noFill/>
          </a:ln>
        </p:spPr>
        <p:txBody>
          <a:bodyPr spcFirstLastPara="1" wrap="square" lIns="91425" tIns="91425" rIns="91425" bIns="91425" anchor="t" anchorCtr="0">
            <a:noAutofit/>
          </a:bodyPr>
          <a:lstStyle/>
          <a:p>
            <a:pPr marL="320040" lvl="0" indent="-180340" algn="l" rtl="0">
              <a:spcBef>
                <a:spcPts val="0"/>
              </a:spcBef>
              <a:spcAft>
                <a:spcPts val="0"/>
              </a:spcAft>
              <a:buClr>
                <a:schemeClr val="dk1"/>
              </a:buClr>
              <a:buSzPts val="1400"/>
              <a:buFont typeface="Roboto"/>
              <a:buAutoNum type="arabicPeriod"/>
            </a:pPr>
            <a:r>
              <a:rPr lang="en-GB">
                <a:solidFill>
                  <a:schemeClr val="dk1"/>
                </a:solidFill>
                <a:latin typeface="Roboto"/>
                <a:ea typeface="Roboto"/>
                <a:cs typeface="Roboto"/>
                <a:sym typeface="Roboto"/>
              </a:rPr>
              <a:t>Your visualization must include a Python Flask–powered API, HTML/CSS, JavaScript, and at least one database (SQL, MongoDB, SQLite, etc.). </a:t>
            </a:r>
            <a:endParaRPr>
              <a:solidFill>
                <a:schemeClr val="dk1"/>
              </a:solidFill>
              <a:latin typeface="Roboto"/>
              <a:ea typeface="Roboto"/>
              <a:cs typeface="Roboto"/>
              <a:sym typeface="Roboto"/>
            </a:endParaRPr>
          </a:p>
          <a:p>
            <a:pPr marL="320040" lvl="0" indent="-180340" algn="l" rtl="0">
              <a:spcBef>
                <a:spcPts val="600"/>
              </a:spcBef>
              <a:spcAft>
                <a:spcPts val="0"/>
              </a:spcAft>
              <a:buClr>
                <a:schemeClr val="dk1"/>
              </a:buClr>
              <a:buSzPts val="1400"/>
              <a:buFont typeface="Roboto"/>
              <a:buAutoNum type="arabicPeriod"/>
            </a:pPr>
            <a:r>
              <a:rPr lang="en-GB">
                <a:solidFill>
                  <a:schemeClr val="dk1"/>
                </a:solidFill>
                <a:latin typeface="Roboto"/>
                <a:ea typeface="Roboto"/>
                <a:cs typeface="Roboto"/>
                <a:sym typeface="Roboto"/>
              </a:rPr>
              <a:t>Your project should fall into one of the below four tracks:</a:t>
            </a:r>
            <a:r>
              <a:rPr lang="en-GB" b="1">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marL="914400" lvl="1" indent="-317500" algn="l" rtl="0">
              <a:spcBef>
                <a:spcPts val="600"/>
              </a:spcBef>
              <a:spcAft>
                <a:spcPts val="0"/>
              </a:spcAft>
              <a:buClr>
                <a:schemeClr val="dk1"/>
              </a:buClr>
              <a:buSzPts val="1400"/>
              <a:buFont typeface="Roboto"/>
              <a:buChar char="○"/>
            </a:pPr>
            <a:r>
              <a:rPr lang="en-GB">
                <a:solidFill>
                  <a:schemeClr val="dk1"/>
                </a:solidFill>
                <a:latin typeface="Roboto"/>
                <a:ea typeface="Roboto"/>
                <a:cs typeface="Roboto"/>
                <a:sym typeface="Roboto"/>
              </a:rPr>
              <a:t>A custom “creative” D3.js project (i.e., a nonstandard graph or chart)</a:t>
            </a:r>
            <a:endParaRPr>
              <a:solidFill>
                <a:schemeClr val="dk1"/>
              </a:solidFill>
              <a:latin typeface="Roboto"/>
              <a:ea typeface="Roboto"/>
              <a:cs typeface="Roboto"/>
              <a:sym typeface="Roboto"/>
            </a:endParaRPr>
          </a:p>
          <a:p>
            <a:pPr marL="914400" lvl="1" indent="-317500" algn="l" rtl="0">
              <a:spcBef>
                <a:spcPts val="600"/>
              </a:spcBef>
              <a:spcAft>
                <a:spcPts val="0"/>
              </a:spcAft>
              <a:buClr>
                <a:schemeClr val="dk1"/>
              </a:buClr>
              <a:buSzPts val="1400"/>
              <a:buFont typeface="Roboto"/>
              <a:buChar char="○"/>
            </a:pPr>
            <a:r>
              <a:rPr lang="en-GB">
                <a:solidFill>
                  <a:schemeClr val="dk1"/>
                </a:solidFill>
                <a:latin typeface="Roboto"/>
                <a:ea typeface="Roboto"/>
                <a:cs typeface="Roboto"/>
                <a:sym typeface="Roboto"/>
              </a:rPr>
              <a:t>A combination of web scraping and Leaflet or Plotly</a:t>
            </a:r>
            <a:endParaRPr>
              <a:solidFill>
                <a:schemeClr val="dk1"/>
              </a:solidFill>
              <a:latin typeface="Roboto"/>
              <a:ea typeface="Roboto"/>
              <a:cs typeface="Roboto"/>
              <a:sym typeface="Roboto"/>
            </a:endParaRPr>
          </a:p>
          <a:p>
            <a:pPr marL="914400" lvl="1" indent="-317500" algn="l" rtl="0">
              <a:spcBef>
                <a:spcPts val="600"/>
              </a:spcBef>
              <a:spcAft>
                <a:spcPts val="0"/>
              </a:spcAft>
              <a:buClr>
                <a:schemeClr val="dk1"/>
              </a:buClr>
              <a:buSzPts val="1400"/>
              <a:buFont typeface="Roboto"/>
              <a:buChar char="○"/>
            </a:pPr>
            <a:r>
              <a:rPr lang="en-GB">
                <a:solidFill>
                  <a:schemeClr val="dk1"/>
                </a:solidFill>
                <a:latin typeface="Roboto"/>
                <a:ea typeface="Roboto"/>
                <a:cs typeface="Roboto"/>
                <a:sym typeface="Roboto"/>
              </a:rPr>
              <a:t>A dashboard page with multiple charts that update from the same data</a:t>
            </a:r>
            <a:endParaRPr>
              <a:solidFill>
                <a:schemeClr val="dk1"/>
              </a:solidFill>
              <a:latin typeface="Roboto"/>
              <a:ea typeface="Roboto"/>
              <a:cs typeface="Roboto"/>
              <a:sym typeface="Roboto"/>
            </a:endParaRPr>
          </a:p>
          <a:p>
            <a:pPr marL="914400" lvl="1" indent="-317500" algn="l" rtl="0">
              <a:spcBef>
                <a:spcPts val="600"/>
              </a:spcBef>
              <a:spcAft>
                <a:spcPts val="0"/>
              </a:spcAft>
              <a:buClr>
                <a:schemeClr val="dk1"/>
              </a:buClr>
              <a:buSzPts val="1400"/>
              <a:buFont typeface="Roboto"/>
              <a:buChar char="○"/>
            </a:pPr>
            <a:r>
              <a:rPr lang="en-GB">
                <a:solidFill>
                  <a:schemeClr val="dk1"/>
                </a:solidFill>
                <a:latin typeface="Roboto"/>
                <a:ea typeface="Roboto"/>
                <a:cs typeface="Roboto"/>
                <a:sym typeface="Roboto"/>
              </a:rPr>
              <a:t>A “thick” server that performs multiple manipulations on data in a database prior to visualization (</a:t>
            </a:r>
            <a:r>
              <a:rPr lang="en-GB" b="1">
                <a:solidFill>
                  <a:schemeClr val="dk1"/>
                </a:solidFill>
                <a:latin typeface="Roboto"/>
                <a:ea typeface="Roboto"/>
                <a:cs typeface="Roboto"/>
                <a:sym typeface="Roboto"/>
              </a:rPr>
              <a:t>must be approved</a:t>
            </a:r>
            <a:r>
              <a:rPr lang="en-GB">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marL="320040" lvl="0" indent="-180340" algn="l" rtl="0">
              <a:spcBef>
                <a:spcPts val="600"/>
              </a:spcBef>
              <a:spcAft>
                <a:spcPts val="0"/>
              </a:spcAft>
              <a:buClr>
                <a:schemeClr val="dk1"/>
              </a:buClr>
              <a:buSzPts val="1400"/>
              <a:buFont typeface="Roboto"/>
              <a:buAutoNum type="arabicPeriod"/>
            </a:pPr>
            <a:r>
              <a:rPr lang="en-GB">
                <a:solidFill>
                  <a:schemeClr val="dk1"/>
                </a:solidFill>
                <a:latin typeface="Roboto"/>
                <a:ea typeface="Roboto"/>
                <a:cs typeface="Roboto"/>
                <a:sym typeface="Roboto"/>
              </a:rPr>
              <a:t>Your project should include at least one JS library that we did not cover.</a:t>
            </a:r>
            <a:endParaRPr>
              <a:solidFill>
                <a:schemeClr val="dk1"/>
              </a:solidFill>
              <a:latin typeface="Roboto"/>
              <a:ea typeface="Roboto"/>
              <a:cs typeface="Roboto"/>
              <a:sym typeface="Roboto"/>
            </a:endParaRPr>
          </a:p>
          <a:p>
            <a:pPr marL="320040" lvl="0" indent="-180340" algn="l" rtl="0">
              <a:spcBef>
                <a:spcPts val="600"/>
              </a:spcBef>
              <a:spcAft>
                <a:spcPts val="0"/>
              </a:spcAft>
              <a:buClr>
                <a:schemeClr val="dk1"/>
              </a:buClr>
              <a:buSzPts val="1400"/>
              <a:buFont typeface="Roboto"/>
              <a:buAutoNum type="arabicPeriod"/>
            </a:pPr>
            <a:r>
              <a:rPr lang="en-GB">
                <a:solidFill>
                  <a:schemeClr val="dk1"/>
                </a:solidFill>
                <a:latin typeface="Roboto"/>
                <a:ea typeface="Roboto"/>
                <a:cs typeface="Roboto"/>
                <a:sym typeface="Roboto"/>
              </a:rPr>
              <a:t>Your project must be powered by a data set with at least 100 records.</a:t>
            </a:r>
            <a:endParaRPr>
              <a:solidFill>
                <a:schemeClr val="dk1"/>
              </a:solidFill>
              <a:latin typeface="Roboto"/>
              <a:ea typeface="Roboto"/>
              <a:cs typeface="Roboto"/>
              <a:sym typeface="Roboto"/>
            </a:endParaRPr>
          </a:p>
          <a:p>
            <a:pPr marL="320040" lvl="0" indent="-180340" algn="l" rtl="0">
              <a:spcBef>
                <a:spcPts val="600"/>
              </a:spcBef>
              <a:spcAft>
                <a:spcPts val="0"/>
              </a:spcAft>
              <a:buClr>
                <a:schemeClr val="dk1"/>
              </a:buClr>
              <a:buSzPts val="1400"/>
              <a:buFont typeface="Roboto"/>
              <a:buAutoNum type="arabicPeriod"/>
            </a:pPr>
            <a:r>
              <a:rPr lang="en-GB">
                <a:solidFill>
                  <a:schemeClr val="dk1"/>
                </a:solidFill>
                <a:latin typeface="Roboto"/>
                <a:ea typeface="Roboto"/>
                <a:cs typeface="Roboto"/>
                <a:sym typeface="Roboto"/>
              </a:rPr>
              <a:t>Your project must include some level of user-driven interaction (e.g., menus, dropdowns, textboxes).</a:t>
            </a:r>
            <a:endParaRPr>
              <a:solidFill>
                <a:schemeClr val="dk1"/>
              </a:solidFill>
              <a:latin typeface="Roboto"/>
              <a:ea typeface="Roboto"/>
              <a:cs typeface="Roboto"/>
              <a:sym typeface="Roboto"/>
            </a:endParaRPr>
          </a:p>
          <a:p>
            <a:pPr marL="320040" lvl="0" indent="-180340" algn="l" rtl="0">
              <a:spcBef>
                <a:spcPts val="600"/>
              </a:spcBef>
              <a:spcAft>
                <a:spcPts val="600"/>
              </a:spcAft>
              <a:buClr>
                <a:schemeClr val="dk1"/>
              </a:buClr>
              <a:buSzPts val="1400"/>
              <a:buFont typeface="Roboto"/>
              <a:buAutoNum type="arabicPeriod"/>
            </a:pPr>
            <a:r>
              <a:rPr lang="en-GB">
                <a:solidFill>
                  <a:schemeClr val="dk1"/>
                </a:solidFill>
                <a:latin typeface="Roboto"/>
                <a:ea typeface="Roboto"/>
                <a:cs typeface="Roboto"/>
                <a:sym typeface="Roboto"/>
              </a:rPr>
              <a:t>Your final visualization should ideally include at least three views. </a:t>
            </a:r>
            <a:endParaRPr>
              <a:latin typeface="Roboto"/>
              <a:ea typeface="Roboto"/>
              <a:cs typeface="Roboto"/>
              <a:sym typeface="Roboto"/>
            </a:endParaRPr>
          </a:p>
        </p:txBody>
      </p:sp>
      <p:sp>
        <p:nvSpPr>
          <p:cNvPr id="3165" name="Google Shape;3165;p2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SzPts val="1100"/>
              <a:buNone/>
            </a:pPr>
            <a:r>
              <a:rPr lang="en-GB" sz="2600" b="1">
                <a:latin typeface="Roboto"/>
                <a:ea typeface="Roboto"/>
                <a:cs typeface="Roboto"/>
                <a:sym typeface="Roboto"/>
              </a:rPr>
              <a:t>Specific Requirements</a:t>
            </a:r>
            <a:endParaRPr>
              <a:latin typeface="Roboto"/>
              <a:ea typeface="Roboto"/>
              <a:cs typeface="Roboto"/>
              <a:sym typeface="Roboto"/>
            </a:endParaRPr>
          </a:p>
          <a:p>
            <a:pPr marL="0" lvl="0" indent="0" algn="l" rtl="0">
              <a:lnSpc>
                <a:spcPct val="100000"/>
              </a:lnSpc>
              <a:spcBef>
                <a:spcPts val="0"/>
              </a:spcBef>
              <a:spcAft>
                <a:spcPts val="0"/>
              </a:spcAft>
              <a:buSzPts val="2800"/>
              <a:buNone/>
            </a:pPr>
            <a:endParaRPr>
              <a:latin typeface="Roboto"/>
              <a:ea typeface="Roboto"/>
              <a:cs typeface="Roboto"/>
              <a:sym typeface="Roboto"/>
            </a:endParaRPr>
          </a:p>
        </p:txBody>
      </p:sp>
      <p:sp>
        <p:nvSpPr>
          <p:cNvPr id="3166" name="Google Shape;3166;p2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15000"/>
              </a:lnSpc>
              <a:spcBef>
                <a:spcPts val="0"/>
              </a:spcBef>
              <a:spcAft>
                <a:spcPts val="1600"/>
              </a:spcAft>
              <a:buSzPts val="1800"/>
              <a:buNone/>
            </a:p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0"/>
        <p:cNvGrpSpPr/>
        <p:nvPr/>
      </p:nvGrpSpPr>
      <p:grpSpPr>
        <a:xfrm>
          <a:off x="0" y="0"/>
          <a:ext cx="0" cy="0"/>
          <a:chOff x="0" y="0"/>
          <a:chExt cx="0" cy="0"/>
        </a:xfrm>
      </p:grpSpPr>
      <p:sp>
        <p:nvSpPr>
          <p:cNvPr id="3171" name="Google Shape;3171;p232"/>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Schedule</a:t>
            </a:r>
            <a:endParaRPr lang="en-GB"/>
          </a:p>
        </p:txBody>
      </p:sp>
      <p:sp>
        <p:nvSpPr>
          <p:cNvPr id="3172" name="Google Shape;3172;p2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73" name="Google Shape;3173;p2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7"/>
        <p:cNvGrpSpPr/>
        <p:nvPr/>
      </p:nvGrpSpPr>
      <p:grpSpPr>
        <a:xfrm>
          <a:off x="0" y="0"/>
          <a:ext cx="0" cy="0"/>
          <a:chOff x="0" y="0"/>
          <a:chExt cx="0" cy="0"/>
        </a:xfrm>
      </p:grpSpPr>
      <p:sp>
        <p:nvSpPr>
          <p:cNvPr id="3178" name="Google Shape;3178;p2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GB"/>
              <a:t>Weekly Schedule</a:t>
            </a:r>
            <a:endParaRPr lang="en-GB"/>
          </a:p>
        </p:txBody>
      </p:sp>
      <p:sp>
        <p:nvSpPr>
          <p:cNvPr id="3179" name="Google Shape;3179;p2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80" name="Google Shape;3180;p2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p>
        </p:txBody>
      </p:sp>
      <p:sp>
        <p:nvSpPr>
          <p:cNvPr id="3181" name="Google Shape;3181;p2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panose="020B0604020202090204"/>
              <a:buNone/>
            </a:pPr>
            <a:r>
              <a:rPr lang="en-GB" sz="1400" b="1"/>
              <a:t>Day 1 (Today):</a:t>
            </a:r>
            <a:br>
              <a:rPr lang="en-GB" sz="1400"/>
            </a:br>
            <a:r>
              <a:rPr lang="en-GB" sz="1400" b="1"/>
              <a:t>Between now and Saturday, you will need to start brainstorming topics with your group and researching potential data sets. Your focus should center around:</a:t>
            </a:r>
            <a:endParaRPr sz="1400" b="1"/>
          </a:p>
          <a:p>
            <a:pPr marL="320040" lvl="0" indent="-180340" algn="l" rtl="0">
              <a:spcBef>
                <a:spcPts val="0"/>
              </a:spcBef>
              <a:spcAft>
                <a:spcPts val="0"/>
              </a:spcAft>
              <a:buSzPts val="1400"/>
              <a:buChar char="●"/>
            </a:pPr>
            <a:r>
              <a:rPr lang="en-GB" sz="1400"/>
              <a:t>Selecting a topic 	</a:t>
            </a:r>
            <a:endParaRPr sz="1400"/>
          </a:p>
          <a:p>
            <a:pPr marL="320040" lvl="0" indent="-180340" algn="l" rtl="0">
              <a:spcBef>
                <a:spcPts val="0"/>
              </a:spcBef>
              <a:spcAft>
                <a:spcPts val="0"/>
              </a:spcAft>
              <a:buSzPts val="1400"/>
              <a:buChar char="●"/>
            </a:pPr>
            <a:r>
              <a:rPr lang="en-GB" sz="1400"/>
              <a:t>Finding a data set	</a:t>
            </a:r>
            <a:endParaRPr sz="1400"/>
          </a:p>
          <a:p>
            <a:pPr marL="320040" lvl="0" indent="-180340" algn="l" rtl="0">
              <a:spcBef>
                <a:spcPts val="0"/>
              </a:spcBef>
              <a:spcAft>
                <a:spcPts val="0"/>
              </a:spcAft>
              <a:buSzPts val="1400"/>
              <a:buChar char="●"/>
            </a:pPr>
            <a:r>
              <a:rPr lang="en-GB" sz="1400"/>
              <a:t>Finding inspiration	</a:t>
            </a:r>
            <a:endParaRPr sz="1400"/>
          </a:p>
          <a:p>
            <a:pPr marL="320040" lvl="0" indent="-180340" algn="l" rtl="0">
              <a:spcBef>
                <a:spcPts val="0"/>
              </a:spcBef>
              <a:spcAft>
                <a:spcPts val="0"/>
              </a:spcAft>
              <a:buSzPts val="1400"/>
              <a:buChar char="●"/>
            </a:pPr>
            <a:r>
              <a:rPr lang="en-GB" sz="1400"/>
              <a:t>“Sketching” your ideal visuals</a:t>
            </a:r>
            <a:endParaRPr sz="1400"/>
          </a:p>
          <a:p>
            <a:pPr marL="320040" lvl="0" indent="-180340" algn="l" rtl="0">
              <a:spcBef>
                <a:spcPts val="0"/>
              </a:spcBef>
              <a:spcAft>
                <a:spcPts val="0"/>
              </a:spcAft>
              <a:buSzPts val="1400"/>
              <a:buChar char="●"/>
            </a:pPr>
            <a:r>
              <a:rPr lang="en-GB" sz="1400"/>
              <a:t>Creating a 1-page proposal</a:t>
            </a:r>
            <a:endParaRPr sz="1400"/>
          </a:p>
          <a:p>
            <a:pPr marL="0" lvl="0" indent="0" algn="l" rtl="0">
              <a:spcBef>
                <a:spcPts val="0"/>
              </a:spcBef>
              <a:spcAft>
                <a:spcPts val="0"/>
              </a:spcAft>
              <a:buClr>
                <a:schemeClr val="dk1"/>
              </a:buClr>
              <a:buSzPts val="1100"/>
              <a:buFont typeface="Arial" panose="020B0604020202090204"/>
              <a:buNone/>
            </a:pPr>
            <a:endParaRPr sz="1400"/>
          </a:p>
          <a:p>
            <a:pPr marL="0" lvl="0" indent="0" algn="l" rtl="0">
              <a:spcBef>
                <a:spcPts val="0"/>
              </a:spcBef>
              <a:spcAft>
                <a:spcPts val="0"/>
              </a:spcAft>
              <a:buClr>
                <a:schemeClr val="dk1"/>
              </a:buClr>
              <a:buSzPts val="1100"/>
              <a:buFont typeface="Arial" panose="020B0604020202090204"/>
              <a:buNone/>
            </a:pPr>
            <a:r>
              <a:rPr lang="en-GB" sz="1400" b="1"/>
              <a:t>Day 2: </a:t>
            </a:r>
            <a:br>
              <a:rPr lang="en-GB" sz="1400"/>
            </a:br>
            <a:r>
              <a:rPr lang="en-GB" sz="1400" b="1"/>
              <a:t>You will need to create a 1-page proposal that includes:</a:t>
            </a:r>
            <a:endParaRPr sz="1400" b="1"/>
          </a:p>
          <a:p>
            <a:pPr marL="320040" lvl="0" indent="-180340" algn="l" rtl="0">
              <a:spcBef>
                <a:spcPts val="0"/>
              </a:spcBef>
              <a:spcAft>
                <a:spcPts val="0"/>
              </a:spcAft>
              <a:buSzPts val="1400"/>
              <a:buChar char="●"/>
            </a:pPr>
            <a:r>
              <a:rPr lang="en-GB" sz="1400"/>
              <a:t>A brief articulation of your chosen topic and rationale</a:t>
            </a:r>
            <a:endParaRPr sz="1400"/>
          </a:p>
          <a:p>
            <a:pPr marL="320040" lvl="0" indent="-180340" algn="l" rtl="0">
              <a:spcBef>
                <a:spcPts val="0"/>
              </a:spcBef>
              <a:spcAft>
                <a:spcPts val="0"/>
              </a:spcAft>
              <a:buSzPts val="1400"/>
              <a:buChar char="●"/>
            </a:pPr>
            <a:r>
              <a:rPr lang="en-GB" sz="1400"/>
              <a:t>A link to your data set(s) and a screenshot of the metadata if it exists.	</a:t>
            </a:r>
            <a:endParaRPr sz="1400"/>
          </a:p>
          <a:p>
            <a:pPr marL="320040" lvl="0" indent="-180340" algn="l" rtl="0">
              <a:spcBef>
                <a:spcPts val="0"/>
              </a:spcBef>
              <a:spcAft>
                <a:spcPts val="0"/>
              </a:spcAft>
              <a:buSzPts val="1400"/>
              <a:buChar char="●"/>
            </a:pPr>
            <a:r>
              <a:rPr lang="en-GB" sz="1400"/>
              <a:t>3 or 4 screenshots of relevant, “inspiring” visualizations that frame your creative fodder	</a:t>
            </a:r>
            <a:endParaRPr sz="1400"/>
          </a:p>
          <a:p>
            <a:pPr marL="320040" lvl="0" indent="-180340" algn="l" rtl="0">
              <a:spcBef>
                <a:spcPts val="0"/>
              </a:spcBef>
              <a:spcAft>
                <a:spcPts val="0"/>
              </a:spcAft>
              <a:buSzPts val="1400"/>
              <a:buChar char="●"/>
            </a:pPr>
            <a:r>
              <a:rPr lang="en-GB" sz="1400"/>
              <a:t>A sketch of the final design 	</a:t>
            </a:r>
            <a:endParaRPr sz="1400"/>
          </a:p>
          <a:p>
            <a:pPr marL="320040" lvl="0" indent="-180340" algn="l" rtl="0">
              <a:spcBef>
                <a:spcPts val="0"/>
              </a:spcBef>
              <a:spcAft>
                <a:spcPts val="0"/>
              </a:spcAft>
              <a:buSzPts val="1400"/>
              <a:buChar char="●"/>
            </a:pPr>
            <a:r>
              <a:rPr lang="en-GB" sz="1400"/>
              <a:t>A link to the primary GitHub repository you’ll be housing your work in</a:t>
            </a:r>
            <a:endParaRPr sz="1400"/>
          </a:p>
          <a:p>
            <a:pPr marL="0" lvl="0" indent="0" algn="l" rtl="0">
              <a:spcBef>
                <a:spcPts val="0"/>
              </a:spcBef>
              <a:spcAft>
                <a:spcPts val="0"/>
              </a:spcAft>
              <a:buClr>
                <a:schemeClr val="dk1"/>
              </a:buClr>
              <a:buSzPts val="1100"/>
              <a:buFont typeface="Arial" panose="020B0604020202090204"/>
              <a:buNone/>
            </a:pPr>
            <a:endParaRPr sz="1400" b="1"/>
          </a:p>
          <a:p>
            <a:pPr marL="0" lvl="0" indent="0" algn="l" rtl="0">
              <a:spcBef>
                <a:spcPts val="0"/>
              </a:spcBef>
              <a:spcAft>
                <a:spcPts val="0"/>
              </a:spcAft>
              <a:buNone/>
            </a:pPr>
            <a:r>
              <a:rPr lang="en-GB" sz="1400" b="1"/>
              <a:t>Day 3:</a:t>
            </a:r>
            <a:endParaRPr sz="1400" b="1"/>
          </a:p>
          <a:p>
            <a:pPr marL="0" lvl="0" indent="0" algn="l" rtl="0">
              <a:spcBef>
                <a:spcPts val="0"/>
              </a:spcBef>
              <a:spcAft>
                <a:spcPts val="0"/>
              </a:spcAft>
              <a:buClr>
                <a:schemeClr val="dk1"/>
              </a:buClr>
              <a:buSzPts val="1100"/>
              <a:buFont typeface="Arial" panose="020B0604020202090204"/>
              <a:buNone/>
            </a:pPr>
            <a:r>
              <a:rPr lang="en-GB" sz="1400" b="1"/>
              <a:t>Project Work</a:t>
            </a:r>
            <a:endParaRPr sz="1400" b="1"/>
          </a:p>
          <a:p>
            <a:pPr marL="0" lvl="0" indent="0" algn="l" rtl="0">
              <a:spcBef>
                <a:spcPts val="0"/>
              </a:spcBef>
              <a:spcAft>
                <a:spcPts val="0"/>
              </a:spcAft>
              <a:buClr>
                <a:schemeClr val="dk1"/>
              </a:buClr>
              <a:buSzPts val="1100"/>
              <a:buFont typeface="Arial" panose="020B0604020202090204"/>
              <a:buNone/>
            </a:pPr>
            <a:endParaRPr sz="1400"/>
          </a:p>
          <a:p>
            <a:pPr marL="0" lvl="0" indent="0" algn="l" rtl="0">
              <a:spcBef>
                <a:spcPts val="0"/>
              </a:spcBef>
              <a:spcAft>
                <a:spcPts val="0"/>
              </a:spcAft>
              <a:buNone/>
            </a:pPr>
            <a:endParaRPr sz="14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5"/>
        <p:cNvGrpSpPr/>
        <p:nvPr/>
      </p:nvGrpSpPr>
      <p:grpSpPr>
        <a:xfrm>
          <a:off x="0" y="0"/>
          <a:ext cx="0" cy="0"/>
          <a:chOff x="0" y="0"/>
          <a:chExt cx="0" cy="0"/>
        </a:xfrm>
      </p:grpSpPr>
      <p:sp>
        <p:nvSpPr>
          <p:cNvPr id="3186" name="Google Shape;3186;p2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GB"/>
              <a:t>Final Thoughts</a:t>
            </a:r>
            <a:endParaRPr lang="en-GB"/>
          </a:p>
        </p:txBody>
      </p:sp>
      <p:sp>
        <p:nvSpPr>
          <p:cNvPr id="3187" name="Google Shape;3187;p2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88" name="Google Shape;3188;p2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p>
        </p:txBody>
      </p:sp>
      <p:sp>
        <p:nvSpPr>
          <p:cNvPr id="3189" name="Google Shape;3189;p234"/>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GB" sz="1500"/>
              <a:t>Project week is a great time to tie up loose ends, both with your group and on your own.</a:t>
            </a:r>
            <a:endParaRPr sz="1500"/>
          </a:p>
        </p:txBody>
      </p:sp>
      <p:sp>
        <p:nvSpPr>
          <p:cNvPr id="3190" name="Google Shape;3190;p234"/>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GB" sz="1500"/>
              <a:t>If there are topics you’d like to review, shoot me and the TAs a message. We’re happy to do (recorded) extra review sessions for small groups during these weeks.</a:t>
            </a:r>
            <a:endParaRPr sz="1500"/>
          </a:p>
        </p:txBody>
      </p:sp>
      <p:sp>
        <p:nvSpPr>
          <p:cNvPr id="3191" name="Google Shape;3191;p234"/>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GB" sz="1500"/>
              <a:t>Good luck and have fun! </a:t>
            </a:r>
            <a:endParaRPr sz="15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196" name="Google Shape;3196;p23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Questions?</a:t>
            </a:r>
            <a:endParaRPr lang="en-GB"/>
          </a:p>
        </p:txBody>
      </p:sp>
      <p:sp>
        <p:nvSpPr>
          <p:cNvPr id="3197" name="Google Shape;3197;p2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98" name="Google Shape;3198;p23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2"/>
        <p:cNvGrpSpPr/>
        <p:nvPr/>
      </p:nvGrpSpPr>
      <p:grpSpPr>
        <a:xfrm>
          <a:off x="0" y="0"/>
          <a:ext cx="0" cy="0"/>
          <a:chOff x="0" y="0"/>
          <a:chExt cx="0" cy="0"/>
        </a:xfrm>
      </p:grpSpPr>
      <p:pic>
        <p:nvPicPr>
          <p:cNvPr id="3203" name="Google Shape;3203;p236"/>
          <p:cNvPicPr preferRelativeResize="0"/>
          <p:nvPr/>
        </p:nvPicPr>
        <p:blipFill rotWithShape="1">
          <a:blip r:embed="rId1"/>
          <a:srcRect/>
          <a:stretch>
            <a:fillRect/>
          </a:stretch>
        </p:blipFill>
        <p:spPr>
          <a:xfrm>
            <a:off x="0" y="0"/>
            <a:ext cx="9144000" cy="5143503"/>
          </a:xfrm>
          <a:prstGeom prst="rect">
            <a:avLst/>
          </a:prstGeom>
          <a:noFill/>
          <a:ln>
            <a:noFill/>
          </a:ln>
        </p:spPr>
      </p:pic>
      <p:sp>
        <p:nvSpPr>
          <p:cNvPr id="3204" name="Google Shape;3204;p2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205" name="Google Shape;3205;p2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p>
        </p:txBody>
      </p:sp>
      <p:sp>
        <p:nvSpPr>
          <p:cNvPr id="3206" name="Google Shape;3206;p236"/>
          <p:cNvSpPr txBox="1"/>
          <p:nvPr/>
        </p:nvSpPr>
        <p:spPr>
          <a:xfrm>
            <a:off x="2374750" y="2534600"/>
            <a:ext cx="3745500" cy="231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600">
                <a:solidFill>
                  <a:srgbClr val="FFFFFF"/>
                </a:solidFill>
                <a:latin typeface="Roboto"/>
                <a:ea typeface="Roboto"/>
                <a:cs typeface="Roboto"/>
                <a:sym typeface="Roboto"/>
              </a:rPr>
              <a:t>Project 2 </a:t>
            </a:r>
            <a:endParaRPr sz="3600">
              <a:solidFill>
                <a:srgbClr val="FFFFFF"/>
              </a:solidFill>
              <a:latin typeface="Roboto"/>
              <a:ea typeface="Roboto"/>
              <a:cs typeface="Roboto"/>
              <a:sym typeface="Roboto"/>
            </a:endParaRPr>
          </a:p>
          <a:p>
            <a:pPr marL="0" lvl="0" indent="0" algn="ctr" rtl="0">
              <a:spcBef>
                <a:spcPts val="1600"/>
              </a:spcBef>
              <a:spcAft>
                <a:spcPts val="1600"/>
              </a:spcAft>
              <a:buNone/>
            </a:pPr>
            <a:r>
              <a:rPr lang="en-GB" sz="3600">
                <a:solidFill>
                  <a:srgbClr val="FFFFFF"/>
                </a:solidFill>
                <a:latin typeface="Roboto"/>
                <a:ea typeface="Roboto"/>
                <a:cs typeface="Roboto"/>
                <a:sym typeface="Roboto"/>
              </a:rPr>
              <a:t>Kickstart</a:t>
            </a:r>
            <a:endParaRPr sz="3600">
              <a:solidFill>
                <a:srgbClr val="FFFFFF"/>
              </a:solidFill>
              <a:latin typeface="Roboto"/>
              <a:ea typeface="Roboto"/>
              <a:cs typeface="Roboto"/>
              <a:sym typeface="Roboto"/>
            </a:endParaRPr>
          </a:p>
        </p:txBody>
      </p:sp>
      <p:cxnSp>
        <p:nvCxnSpPr>
          <p:cNvPr id="3207" name="Google Shape;3207;p236"/>
          <p:cNvCxnSpPr/>
          <p:nvPr/>
        </p:nvCxnSpPr>
        <p:spPr>
          <a:xfrm>
            <a:off x="2647750" y="3279450"/>
            <a:ext cx="31995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211"/>
          <p:cNvSpPr/>
          <p:nvPr/>
        </p:nvSpPr>
        <p:spPr>
          <a:xfrm>
            <a:off x="185072" y="169472"/>
            <a:ext cx="8775300" cy="4811700"/>
          </a:xfrm>
          <a:prstGeom prst="rect">
            <a:avLst/>
          </a:prstGeom>
          <a:noFill/>
          <a:ln w="76200" cap="flat" cmpd="sng">
            <a:solidFill>
              <a:srgbClr val="2E91A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00" i="0" u="none" strike="noStrike" cap="none">
              <a:solidFill>
                <a:srgbClr val="000000"/>
              </a:solidFill>
              <a:latin typeface="Proxima Nova"/>
              <a:ea typeface="Proxima Nova"/>
              <a:cs typeface="Proxima Nova"/>
              <a:sym typeface="Proxima Nova"/>
            </a:endParaRPr>
          </a:p>
        </p:txBody>
      </p:sp>
      <p:pic>
        <p:nvPicPr>
          <p:cNvPr id="2881" name="Google Shape;2881;p211" descr="hero-coding.jpg"/>
          <p:cNvPicPr preferRelativeResize="0"/>
          <p:nvPr/>
        </p:nvPicPr>
        <p:blipFill rotWithShape="1">
          <a:blip r:embed="rId1"/>
          <a:srcRect l="22729" r="24812"/>
          <a:stretch>
            <a:fillRect/>
          </a:stretch>
        </p:blipFill>
        <p:spPr>
          <a:xfrm>
            <a:off x="4571006" y="0"/>
            <a:ext cx="4572288" cy="5143500"/>
          </a:xfrm>
          <a:prstGeom prst="rect">
            <a:avLst/>
          </a:prstGeom>
          <a:noFill/>
          <a:ln>
            <a:noFill/>
          </a:ln>
        </p:spPr>
      </p:pic>
      <p:pic>
        <p:nvPicPr>
          <p:cNvPr id="2882" name="Google Shape;2882;p211" descr="Image"/>
          <p:cNvPicPr preferRelativeResize="0"/>
          <p:nvPr/>
        </p:nvPicPr>
        <p:blipFill rotWithShape="1">
          <a:blip r:embed="rId2">
            <a:alphaModFix amt="30000"/>
          </a:blip>
          <a:srcRect/>
          <a:stretch>
            <a:fillRect/>
          </a:stretch>
        </p:blipFill>
        <p:spPr>
          <a:xfrm rot="2700000">
            <a:off x="6608621" y="-605418"/>
            <a:ext cx="4014391" cy="2306863"/>
          </a:xfrm>
          <a:prstGeom prst="rect">
            <a:avLst/>
          </a:prstGeom>
          <a:noFill/>
          <a:ln>
            <a:noFill/>
          </a:ln>
        </p:spPr>
      </p:pic>
      <p:sp>
        <p:nvSpPr>
          <p:cNvPr id="2883" name="Google Shape;2883;p211"/>
          <p:cNvSpPr/>
          <p:nvPr/>
        </p:nvSpPr>
        <p:spPr>
          <a:xfrm>
            <a:off x="4571663" y="0"/>
            <a:ext cx="4572300" cy="5143500"/>
          </a:xfrm>
          <a:prstGeom prst="rect">
            <a:avLst/>
          </a:prstGeom>
          <a:solidFill>
            <a:srgbClr val="35BCE1">
              <a:alpha val="20000"/>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2884" name="Google Shape;2884;p211"/>
          <p:cNvSpPr txBox="1"/>
          <p:nvPr/>
        </p:nvSpPr>
        <p:spPr>
          <a:xfrm>
            <a:off x="550749" y="1476825"/>
            <a:ext cx="3240600" cy="165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2600" b="1">
                <a:latin typeface="Proxima Nova"/>
                <a:ea typeface="Proxima Nova"/>
                <a:cs typeface="Proxima Nova"/>
                <a:sym typeface="Proxima Nova"/>
              </a:rPr>
              <a:t>UPCOMING </a:t>
            </a:r>
            <a:r>
              <a:rPr lang="en-GB" sz="2600" b="1" i="0" u="none" strike="noStrike" cap="none">
                <a:solidFill>
                  <a:srgbClr val="000000"/>
                </a:solidFill>
                <a:latin typeface="Proxima Nova"/>
                <a:ea typeface="Proxima Nova"/>
                <a:cs typeface="Proxima Nova"/>
                <a:sym typeface="Proxima Nova"/>
              </a:rPr>
              <a:t>C</a:t>
            </a:r>
            <a:r>
              <a:rPr lang="en-GB" sz="2600" b="1">
                <a:latin typeface="Proxima Nova"/>
                <a:ea typeface="Proxima Nova"/>
                <a:cs typeface="Proxima Nova"/>
                <a:sym typeface="Proxima Nova"/>
              </a:rPr>
              <a:t>AREER SERVICES</a:t>
            </a:r>
            <a:endParaRPr sz="2600" b="1" i="0" u="none" strike="noStrike" cap="none">
              <a:solidFill>
                <a:srgbClr val="000000"/>
              </a:solidFill>
              <a:latin typeface="Proxima Nova"/>
              <a:ea typeface="Proxima Nova"/>
              <a:cs typeface="Proxima Nova"/>
              <a:sym typeface="Proxima Nova"/>
            </a:endParaRPr>
          </a:p>
        </p:txBody>
      </p:sp>
      <p:sp>
        <p:nvSpPr>
          <p:cNvPr id="2885" name="Google Shape;2885;p211"/>
          <p:cNvSpPr txBox="1"/>
          <p:nvPr/>
        </p:nvSpPr>
        <p:spPr>
          <a:xfrm>
            <a:off x="571030" y="3419943"/>
            <a:ext cx="3838200" cy="246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Proxima Nova Semibold"/>
              <a:ea typeface="Proxima Nova Semibold"/>
              <a:cs typeface="Proxima Nova Semibold"/>
              <a:sym typeface="Proxima Nova Semibold"/>
            </a:endParaRPr>
          </a:p>
        </p:txBody>
      </p:sp>
      <p:cxnSp>
        <p:nvCxnSpPr>
          <p:cNvPr id="2886" name="Google Shape;2886;p211"/>
          <p:cNvCxnSpPr/>
          <p:nvPr/>
        </p:nvCxnSpPr>
        <p:spPr>
          <a:xfrm>
            <a:off x="591750" y="1342590"/>
            <a:ext cx="467100" cy="0"/>
          </a:xfrm>
          <a:prstGeom prst="straightConnector1">
            <a:avLst/>
          </a:prstGeom>
          <a:noFill/>
          <a:ln w="76200" cap="flat" cmpd="sng">
            <a:solidFill>
              <a:srgbClr val="38BCDB"/>
            </a:solidFill>
            <a:prstDash val="solid"/>
            <a:miter lim="400000"/>
            <a:headEnd type="none" w="sm" len="sm"/>
            <a:tailEnd type="none" w="sm" len="sm"/>
          </a:ln>
        </p:spPr>
      </p:cxnSp>
      <p:cxnSp>
        <p:nvCxnSpPr>
          <p:cNvPr id="2887" name="Google Shape;2887;p211"/>
          <p:cNvCxnSpPr/>
          <p:nvPr/>
        </p:nvCxnSpPr>
        <p:spPr>
          <a:xfrm>
            <a:off x="591750" y="3187327"/>
            <a:ext cx="467100" cy="0"/>
          </a:xfrm>
          <a:prstGeom prst="straightConnector1">
            <a:avLst/>
          </a:prstGeom>
          <a:noFill/>
          <a:ln w="76200" cap="flat" cmpd="sng">
            <a:solidFill>
              <a:srgbClr val="38BCDB"/>
            </a:solidFill>
            <a:prstDash val="solid"/>
            <a:miter lim="400000"/>
            <a:headEnd type="none" w="sm" len="sm"/>
            <a:tailEnd type="none" w="sm" len="sm"/>
          </a:ln>
        </p:spPr>
      </p:cxnSp>
      <p:sp>
        <p:nvSpPr>
          <p:cNvPr id="2888" name="Google Shape;2888;p211"/>
          <p:cNvSpPr txBox="1"/>
          <p:nvPr/>
        </p:nvSpPr>
        <p:spPr>
          <a:xfrm>
            <a:off x="571030" y="3684945"/>
            <a:ext cx="3628500" cy="269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000000"/>
                </a:solidFill>
                <a:latin typeface="Proxima Nova"/>
                <a:ea typeface="Proxima Nova"/>
                <a:cs typeface="Proxima Nova"/>
                <a:sym typeface="Proxima Nova"/>
              </a:rPr>
              <a:t>Confidential &amp; Proprietary Information of Trilogy Education Services, a 2U, Inc. brand © Trilogy Education Services, a 2U, Inc. brand</a:t>
            </a:r>
            <a:endParaRPr sz="800" i="1" u="none" strike="noStrike" cap="none">
              <a:solidFill>
                <a:srgbClr val="000000"/>
              </a:solidFill>
              <a:latin typeface="Proxima Nova"/>
              <a:ea typeface="Proxima Nova"/>
              <a:cs typeface="Proxima Nova"/>
              <a:sym typeface="Proxima Nova"/>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92"/>
        <p:cNvGrpSpPr/>
        <p:nvPr/>
      </p:nvGrpSpPr>
      <p:grpSpPr>
        <a:xfrm>
          <a:off x="0" y="0"/>
          <a:ext cx="0" cy="0"/>
          <a:chOff x="0" y="0"/>
          <a:chExt cx="0" cy="0"/>
        </a:xfrm>
      </p:grpSpPr>
      <p:sp>
        <p:nvSpPr>
          <p:cNvPr id="2893" name="Google Shape;2893;p212"/>
          <p:cNvSpPr txBox="1">
            <a:spLocks noGrp="1"/>
          </p:cNvSpPr>
          <p:nvPr>
            <p:ph type="title"/>
          </p:nvPr>
        </p:nvSpPr>
        <p:spPr>
          <a:xfrm>
            <a:off x="666750" y="1526775"/>
            <a:ext cx="7810500" cy="17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solidFill>
                  <a:srgbClr val="28C8E5"/>
                </a:solidFill>
                <a:latin typeface="Proxima Nova"/>
                <a:ea typeface="Proxima Nova"/>
                <a:cs typeface="Proxima Nova"/>
                <a:sym typeface="Proxima Nova"/>
              </a:rPr>
              <a:t>Raise your hand</a:t>
            </a:r>
            <a:r>
              <a:rPr lang="en-GB" b="1">
                <a:solidFill>
                  <a:srgbClr val="FFFFFF"/>
                </a:solidFill>
                <a:latin typeface="Proxima Nova"/>
                <a:ea typeface="Proxima Nova"/>
                <a:cs typeface="Proxima Nova"/>
                <a:sym typeface="Proxima Nova"/>
              </a:rPr>
              <a:t> if you want a new job or a promotion?</a:t>
            </a:r>
            <a:endParaRPr b="1">
              <a:solidFill>
                <a:srgbClr val="FFFFFF"/>
              </a:solidFill>
              <a:latin typeface="Proxima Nova"/>
              <a:ea typeface="Proxima Nova"/>
              <a:cs typeface="Proxima Nova"/>
              <a:sym typeface="Proxima Nova"/>
            </a:endParaRPr>
          </a:p>
        </p:txBody>
      </p:sp>
      <p:grpSp>
        <p:nvGrpSpPr>
          <p:cNvPr id="2894" name="Google Shape;2894;p212"/>
          <p:cNvGrpSpPr/>
          <p:nvPr/>
        </p:nvGrpSpPr>
        <p:grpSpPr>
          <a:xfrm>
            <a:off x="158730" y="702"/>
            <a:ext cx="8817942" cy="5061255"/>
            <a:chOff x="158777" y="702"/>
            <a:chExt cx="8820588" cy="5061255"/>
          </a:xfrm>
        </p:grpSpPr>
        <p:grpSp>
          <p:nvGrpSpPr>
            <p:cNvPr id="2895" name="Google Shape;2895;p212"/>
            <p:cNvGrpSpPr/>
            <p:nvPr/>
          </p:nvGrpSpPr>
          <p:grpSpPr>
            <a:xfrm>
              <a:off x="158777" y="83044"/>
              <a:ext cx="8820588" cy="4978913"/>
              <a:chOff x="-8083" y="1677"/>
              <a:chExt cx="23521569" cy="13277100"/>
            </a:xfrm>
          </p:grpSpPr>
          <p:sp>
            <p:nvSpPr>
              <p:cNvPr id="2896" name="Google Shape;2896;p212"/>
              <p:cNvSpPr txBox="1"/>
              <p:nvPr/>
            </p:nvSpPr>
            <p:spPr>
              <a:xfrm>
                <a:off x="452070" y="1677"/>
                <a:ext cx="11295300" cy="441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Confidential &amp; Proprietary Information of Trilogy Education Services, a 2U, Inc. brand</a:t>
                </a:r>
                <a:endParaRPr sz="800" i="1" u="none" strike="noStrike" cap="none">
                  <a:solidFill>
                    <a:srgbClr val="2E91A3"/>
                  </a:solidFill>
                  <a:latin typeface="Proxima Nova"/>
                  <a:ea typeface="Proxima Nova"/>
                  <a:cs typeface="Proxima Nova"/>
                  <a:sym typeface="Proxima Nova"/>
                </a:endParaRPr>
              </a:p>
            </p:txBody>
          </p:sp>
          <p:sp>
            <p:nvSpPr>
              <p:cNvPr id="2897" name="Google Shape;2897;p212"/>
              <p:cNvSpPr txBox="1"/>
              <p:nvPr/>
            </p:nvSpPr>
            <p:spPr>
              <a:xfrm>
                <a:off x="16986317" y="12834177"/>
                <a:ext cx="5985000" cy="444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 Trilogy Education Services, a 2U, Inc. brand</a:t>
                </a:r>
                <a:endParaRPr sz="800" i="1" u="none" strike="noStrike" cap="none">
                  <a:solidFill>
                    <a:srgbClr val="2E91A3"/>
                  </a:solidFill>
                  <a:latin typeface="Proxima Nova"/>
                  <a:ea typeface="Proxima Nova"/>
                  <a:cs typeface="Proxima Nova"/>
                  <a:sym typeface="Proxima Nova"/>
                </a:endParaRPr>
              </a:p>
            </p:txBody>
          </p:sp>
          <p:cxnSp>
            <p:nvCxnSpPr>
              <p:cNvPr id="2898" name="Google Shape;2898;p212"/>
              <p:cNvCxnSpPr/>
              <p:nvPr/>
            </p:nvCxnSpPr>
            <p:spPr>
              <a:xfrm rot="10800000">
                <a:off x="23513486"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899" name="Google Shape;2899;p212"/>
              <p:cNvCxnSpPr/>
              <p:nvPr/>
            </p:nvCxnSpPr>
            <p:spPr>
              <a:xfrm rot="10800000">
                <a:off x="-1"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900" name="Google Shape;2900;p212"/>
              <p:cNvCxnSpPr/>
              <p:nvPr/>
            </p:nvCxnSpPr>
            <p:spPr>
              <a:xfrm>
                <a:off x="-8083" y="13065011"/>
                <a:ext cx="16859100" cy="600"/>
              </a:xfrm>
              <a:prstGeom prst="straightConnector1">
                <a:avLst/>
              </a:prstGeom>
              <a:noFill/>
              <a:ln w="25400" cap="flat" cmpd="sng">
                <a:solidFill>
                  <a:srgbClr val="2E91A3"/>
                </a:solidFill>
                <a:prstDash val="solid"/>
                <a:miter lim="400000"/>
                <a:headEnd type="none" w="sm" len="sm"/>
                <a:tailEnd type="none" w="sm" len="sm"/>
              </a:ln>
            </p:spPr>
          </p:cxnSp>
          <p:cxnSp>
            <p:nvCxnSpPr>
              <p:cNvPr id="2901" name="Google Shape;2901;p212"/>
              <p:cNvCxnSpPr/>
              <p:nvPr/>
            </p:nvCxnSpPr>
            <p:spPr>
              <a:xfrm>
                <a:off x="10765644" y="222227"/>
                <a:ext cx="12742500" cy="4500"/>
              </a:xfrm>
              <a:prstGeom prst="straightConnector1">
                <a:avLst/>
              </a:prstGeom>
              <a:noFill/>
              <a:ln w="25400" cap="flat" cmpd="sng">
                <a:solidFill>
                  <a:srgbClr val="2E91A3"/>
                </a:solidFill>
                <a:prstDash val="solid"/>
                <a:miter lim="400000"/>
                <a:headEnd type="none" w="sm" len="sm"/>
                <a:tailEnd type="none" w="sm" len="sm"/>
              </a:ln>
            </p:spPr>
          </p:cxnSp>
          <p:cxnSp>
            <p:nvCxnSpPr>
              <p:cNvPr id="2902" name="Google Shape;2902;p212"/>
              <p:cNvCxnSpPr/>
              <p:nvPr/>
            </p:nvCxnSpPr>
            <p:spPr>
              <a:xfrm>
                <a:off x="-8083" y="222221"/>
                <a:ext cx="399000" cy="0"/>
              </a:xfrm>
              <a:prstGeom prst="straightConnector1">
                <a:avLst/>
              </a:prstGeom>
              <a:noFill/>
              <a:ln w="25400" cap="flat" cmpd="sng">
                <a:solidFill>
                  <a:srgbClr val="2E91A3"/>
                </a:solidFill>
                <a:prstDash val="solid"/>
                <a:miter lim="400000"/>
                <a:headEnd type="none" w="sm" len="sm"/>
                <a:tailEnd type="none" w="sm" len="sm"/>
              </a:ln>
            </p:spPr>
          </p:cxnSp>
          <p:cxnSp>
            <p:nvCxnSpPr>
              <p:cNvPr id="2903" name="Google Shape;2903;p212"/>
              <p:cNvCxnSpPr/>
              <p:nvPr/>
            </p:nvCxnSpPr>
            <p:spPr>
              <a:xfrm>
                <a:off x="22628844" y="13045427"/>
                <a:ext cx="8769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2904" name="Google Shape;2904;p212"/>
            <p:cNvGrpSpPr/>
            <p:nvPr/>
          </p:nvGrpSpPr>
          <p:grpSpPr>
            <a:xfrm>
              <a:off x="8024900" y="702"/>
              <a:ext cx="711788" cy="711788"/>
              <a:chOff x="0" y="0"/>
              <a:chExt cx="1898100" cy="1898100"/>
            </a:xfrm>
          </p:grpSpPr>
          <p:sp>
            <p:nvSpPr>
              <p:cNvPr id="2905" name="Google Shape;2905;p212"/>
              <p:cNvSpPr/>
              <p:nvPr/>
            </p:nvSpPr>
            <p:spPr>
              <a:xfrm>
                <a:off x="0" y="0"/>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pic>
            <p:nvPicPr>
              <p:cNvPr id="2906" name="Google Shape;2906;p212" descr="Image"/>
              <p:cNvPicPr preferRelativeResize="0"/>
              <p:nvPr/>
            </p:nvPicPr>
            <p:blipFill rotWithShape="1">
              <a:blip r:embed="rId1"/>
              <a:srcRect/>
              <a:stretch>
                <a:fillRect/>
              </a:stretch>
            </p:blipFill>
            <p:spPr>
              <a:xfrm>
                <a:off x="438601" y="438684"/>
                <a:ext cx="1016000" cy="1028701"/>
              </a:xfrm>
              <a:prstGeom prst="rect">
                <a:avLst/>
              </a:prstGeom>
              <a:noFill/>
              <a:ln>
                <a:noFill/>
              </a:ln>
            </p:spPr>
          </p:pic>
        </p:grpSp>
      </p:grpSp>
      <p:pic>
        <p:nvPicPr>
          <p:cNvPr id="2907" name="Google Shape;2907;p212"/>
          <p:cNvPicPr preferRelativeResize="0"/>
          <p:nvPr/>
        </p:nvPicPr>
        <p:blipFill>
          <a:blip r:embed="rId2">
            <a:alphaModFix amt="20000"/>
          </a:blip>
          <a:stretch>
            <a:fillRect/>
          </a:stretch>
        </p:blipFill>
        <p:spPr>
          <a:xfrm>
            <a:off x="1518734" y="1242956"/>
            <a:ext cx="6106532" cy="3900543"/>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p213"/>
          <p:cNvSpPr/>
          <p:nvPr/>
        </p:nvSpPr>
        <p:spPr>
          <a:xfrm>
            <a:off x="0" y="2360668"/>
            <a:ext cx="9141900" cy="1016400"/>
          </a:xfrm>
          <a:prstGeom prst="rect">
            <a:avLst/>
          </a:prstGeom>
          <a:solidFill>
            <a:srgbClr val="F2F2F2"/>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endParaRPr sz="500" b="0" i="0" u="none" strike="noStrike" cap="none">
              <a:solidFill>
                <a:srgbClr val="FFFFFF"/>
              </a:solidFill>
              <a:latin typeface="Arial" panose="020B0604020202090204"/>
              <a:ea typeface="Arial" panose="020B0604020202090204"/>
              <a:cs typeface="Arial" panose="020B0604020202090204"/>
              <a:sym typeface="Arial" panose="020B0604020202090204"/>
            </a:endParaRPr>
          </a:p>
        </p:txBody>
      </p:sp>
      <p:sp>
        <p:nvSpPr>
          <p:cNvPr id="2913" name="Google Shape;2913;p213"/>
          <p:cNvSpPr txBox="1">
            <a:spLocks noGrp="1"/>
          </p:cNvSpPr>
          <p:nvPr>
            <p:ph type="body" idx="1"/>
          </p:nvPr>
        </p:nvSpPr>
        <p:spPr>
          <a:xfrm>
            <a:off x="0" y="1609706"/>
            <a:ext cx="91419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i="1">
                <a:latin typeface="Proxima Nova"/>
                <a:ea typeface="Proxima Nova"/>
                <a:cs typeface="Proxima Nova"/>
                <a:sym typeface="Proxima Nova"/>
              </a:rPr>
              <a:t>The options available:</a:t>
            </a:r>
            <a:endParaRPr sz="1400">
              <a:latin typeface="Proxima Nova"/>
              <a:ea typeface="Proxima Nova"/>
              <a:cs typeface="Proxima Nova"/>
              <a:sym typeface="Proxima Nova"/>
            </a:endParaRPr>
          </a:p>
        </p:txBody>
      </p:sp>
      <p:grpSp>
        <p:nvGrpSpPr>
          <p:cNvPr id="2914" name="Google Shape;2914;p213"/>
          <p:cNvGrpSpPr/>
          <p:nvPr/>
        </p:nvGrpSpPr>
        <p:grpSpPr>
          <a:xfrm>
            <a:off x="156497" y="0"/>
            <a:ext cx="8824816" cy="5061957"/>
            <a:chOff x="417326" y="0"/>
            <a:chExt cx="23532842" cy="13498553"/>
          </a:xfrm>
        </p:grpSpPr>
        <p:grpSp>
          <p:nvGrpSpPr>
            <p:cNvPr id="2915" name="Google Shape;2915;p213"/>
            <p:cNvGrpSpPr/>
            <p:nvPr/>
          </p:nvGrpSpPr>
          <p:grpSpPr>
            <a:xfrm>
              <a:off x="417326" y="221453"/>
              <a:ext cx="23532842" cy="13277100"/>
              <a:chOff x="-14060" y="1677"/>
              <a:chExt cx="23539904" cy="13277100"/>
            </a:xfrm>
          </p:grpSpPr>
          <p:sp>
            <p:nvSpPr>
              <p:cNvPr id="2916" name="Google Shape;2916;p213"/>
              <p:cNvSpPr txBox="1"/>
              <p:nvPr/>
            </p:nvSpPr>
            <p:spPr>
              <a:xfrm>
                <a:off x="452070" y="1677"/>
                <a:ext cx="11295300" cy="441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Confidential &amp; Proprietary Information of Trilogy Education Services, a 2U, Inc. brand</a:t>
                </a:r>
                <a:endParaRPr sz="800" i="1" u="none" strike="noStrike" cap="none">
                  <a:solidFill>
                    <a:srgbClr val="2E91A3"/>
                  </a:solidFill>
                  <a:latin typeface="Proxima Nova"/>
                  <a:ea typeface="Proxima Nova"/>
                  <a:cs typeface="Proxima Nova"/>
                  <a:sym typeface="Proxima Nova"/>
                </a:endParaRPr>
              </a:p>
            </p:txBody>
          </p:sp>
          <p:sp>
            <p:nvSpPr>
              <p:cNvPr id="2917" name="Google Shape;2917;p213"/>
              <p:cNvSpPr txBox="1"/>
              <p:nvPr/>
            </p:nvSpPr>
            <p:spPr>
              <a:xfrm>
                <a:off x="16986317" y="12834177"/>
                <a:ext cx="5985000" cy="444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 Trilogy Education Services, a 2U, Inc. brand</a:t>
                </a:r>
                <a:endParaRPr sz="800" i="1" u="none" strike="noStrike" cap="none">
                  <a:solidFill>
                    <a:srgbClr val="2E91A3"/>
                  </a:solidFill>
                  <a:latin typeface="Proxima Nova"/>
                  <a:ea typeface="Proxima Nova"/>
                  <a:cs typeface="Proxima Nova"/>
                  <a:sym typeface="Proxima Nova"/>
                </a:endParaRPr>
              </a:p>
            </p:txBody>
          </p:sp>
          <p:cxnSp>
            <p:nvCxnSpPr>
              <p:cNvPr id="2918" name="Google Shape;2918;p213"/>
              <p:cNvCxnSpPr/>
              <p:nvPr/>
            </p:nvCxnSpPr>
            <p:spPr>
              <a:xfrm rot="10800000">
                <a:off x="23513486"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919" name="Google Shape;2919;p213"/>
              <p:cNvCxnSpPr/>
              <p:nvPr/>
            </p:nvCxnSpPr>
            <p:spPr>
              <a:xfrm rot="10800000">
                <a:off x="-1"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920" name="Google Shape;2920;p213"/>
              <p:cNvCxnSpPr/>
              <p:nvPr/>
            </p:nvCxnSpPr>
            <p:spPr>
              <a:xfrm>
                <a:off x="-12284" y="13065561"/>
                <a:ext cx="16863300" cy="0"/>
              </a:xfrm>
              <a:prstGeom prst="straightConnector1">
                <a:avLst/>
              </a:prstGeom>
              <a:noFill/>
              <a:ln w="25400" cap="flat" cmpd="sng">
                <a:solidFill>
                  <a:srgbClr val="2E91A3"/>
                </a:solidFill>
                <a:prstDash val="solid"/>
                <a:miter lim="400000"/>
                <a:headEnd type="none" w="sm" len="sm"/>
                <a:tailEnd type="none" w="sm" len="sm"/>
              </a:ln>
            </p:spPr>
          </p:cxnSp>
          <p:cxnSp>
            <p:nvCxnSpPr>
              <p:cNvPr id="2921" name="Google Shape;2921;p213"/>
              <p:cNvCxnSpPr/>
              <p:nvPr/>
            </p:nvCxnSpPr>
            <p:spPr>
              <a:xfrm>
                <a:off x="10765644" y="222227"/>
                <a:ext cx="12760200" cy="0"/>
              </a:xfrm>
              <a:prstGeom prst="straightConnector1">
                <a:avLst/>
              </a:prstGeom>
              <a:noFill/>
              <a:ln w="25400" cap="flat" cmpd="sng">
                <a:solidFill>
                  <a:srgbClr val="2E91A3"/>
                </a:solidFill>
                <a:prstDash val="solid"/>
                <a:miter lim="400000"/>
                <a:headEnd type="none" w="sm" len="sm"/>
                <a:tailEnd type="none" w="sm" len="sm"/>
              </a:ln>
            </p:spPr>
          </p:cxnSp>
          <p:cxnSp>
            <p:nvCxnSpPr>
              <p:cNvPr id="2922" name="Google Shape;2922;p213"/>
              <p:cNvCxnSpPr/>
              <p:nvPr/>
            </p:nvCxnSpPr>
            <p:spPr>
              <a:xfrm rot="10800000" flipH="1">
                <a:off x="-14060" y="222246"/>
                <a:ext cx="405000" cy="300"/>
              </a:xfrm>
              <a:prstGeom prst="straightConnector1">
                <a:avLst/>
              </a:prstGeom>
              <a:noFill/>
              <a:ln w="25400" cap="flat" cmpd="sng">
                <a:solidFill>
                  <a:srgbClr val="2E91A3"/>
                </a:solidFill>
                <a:prstDash val="solid"/>
                <a:miter lim="400000"/>
                <a:headEnd type="none" w="sm" len="sm"/>
                <a:tailEnd type="none" w="sm" len="sm"/>
              </a:ln>
            </p:spPr>
          </p:cxnSp>
          <p:cxnSp>
            <p:nvCxnSpPr>
              <p:cNvPr id="2923" name="Google Shape;2923;p213"/>
              <p:cNvCxnSpPr/>
              <p:nvPr/>
            </p:nvCxnSpPr>
            <p:spPr>
              <a:xfrm>
                <a:off x="22628844" y="13045427"/>
                <a:ext cx="8769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2924" name="Google Shape;2924;p213"/>
            <p:cNvGrpSpPr/>
            <p:nvPr/>
          </p:nvGrpSpPr>
          <p:grpSpPr>
            <a:xfrm>
              <a:off x="21394381" y="0"/>
              <a:ext cx="1897531" cy="1898100"/>
              <a:chOff x="0" y="0"/>
              <a:chExt cx="1898100" cy="1898100"/>
            </a:xfrm>
          </p:grpSpPr>
          <p:sp>
            <p:nvSpPr>
              <p:cNvPr id="2925" name="Google Shape;2925;p213"/>
              <p:cNvSpPr/>
              <p:nvPr/>
            </p:nvSpPr>
            <p:spPr>
              <a:xfrm>
                <a:off x="0" y="0"/>
                <a:ext cx="1898100" cy="1898100"/>
              </a:xfrm>
              <a:prstGeom prst="rect">
                <a:avLst/>
              </a:prstGeom>
              <a:solidFill>
                <a:srgbClr val="F3F6F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pic>
            <p:nvPicPr>
              <p:cNvPr id="2926" name="Google Shape;2926;p213" descr="Image"/>
              <p:cNvPicPr preferRelativeResize="0"/>
              <p:nvPr/>
            </p:nvPicPr>
            <p:blipFill rotWithShape="1">
              <a:blip r:embed="rId1"/>
              <a:srcRect/>
              <a:stretch>
                <a:fillRect/>
              </a:stretch>
            </p:blipFill>
            <p:spPr>
              <a:xfrm>
                <a:off x="441554" y="437336"/>
                <a:ext cx="1015085" cy="1023522"/>
              </a:xfrm>
              <a:prstGeom prst="rect">
                <a:avLst/>
              </a:prstGeom>
              <a:noFill/>
              <a:ln>
                <a:noFill/>
              </a:ln>
            </p:spPr>
          </p:pic>
        </p:grpSp>
      </p:grpSp>
      <p:sp>
        <p:nvSpPr>
          <p:cNvPr id="2927" name="Google Shape;2927;p213"/>
          <p:cNvSpPr txBox="1"/>
          <p:nvPr/>
        </p:nvSpPr>
        <p:spPr>
          <a:xfrm>
            <a:off x="0" y="548233"/>
            <a:ext cx="9141900" cy="4158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500"/>
              <a:buFont typeface="Arial" panose="020B0604020202090204"/>
              <a:buNone/>
            </a:pPr>
            <a:r>
              <a:rPr lang="en-GB" sz="2300" b="1">
                <a:solidFill>
                  <a:srgbClr val="3F3F3F"/>
                </a:solidFill>
                <a:latin typeface="Proxima Nova"/>
                <a:ea typeface="Proxima Nova"/>
                <a:cs typeface="Proxima Nova"/>
                <a:sym typeface="Proxima Nova"/>
              </a:rPr>
              <a:t>Why Discuss </a:t>
            </a:r>
            <a:r>
              <a:rPr lang="en-GB" sz="2300" b="1">
                <a:solidFill>
                  <a:srgbClr val="28C8E5"/>
                </a:solidFill>
                <a:latin typeface="Proxima Nova"/>
                <a:ea typeface="Proxima Nova"/>
                <a:cs typeface="Proxima Nova"/>
                <a:sym typeface="Proxima Nova"/>
              </a:rPr>
              <a:t>Career Services Now?</a:t>
            </a:r>
            <a:endParaRPr sz="2300" b="1"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500"/>
              <a:buFont typeface="Arial" panose="020B0604020202090204"/>
              <a:buNone/>
            </a:pPr>
            <a:endParaRPr sz="500" b="1" i="0" u="none" strike="noStrike" cap="none">
              <a:solidFill>
                <a:srgbClr val="000000"/>
              </a:solidFill>
              <a:latin typeface="Proxima Nova"/>
              <a:ea typeface="Proxima Nova"/>
              <a:cs typeface="Proxima Nova"/>
              <a:sym typeface="Proxima Nova"/>
            </a:endParaRPr>
          </a:p>
        </p:txBody>
      </p:sp>
      <p:sp>
        <p:nvSpPr>
          <p:cNvPr id="2928" name="Google Shape;2928;p213"/>
          <p:cNvSpPr txBox="1"/>
          <p:nvPr/>
        </p:nvSpPr>
        <p:spPr>
          <a:xfrm>
            <a:off x="0" y="1206338"/>
            <a:ext cx="9141900" cy="2868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chemeClr val="dk1"/>
              </a:buClr>
              <a:buSzPts val="400"/>
              <a:buFont typeface="Arial" panose="020B0604020202090204"/>
              <a:buNone/>
            </a:pPr>
            <a:r>
              <a:rPr lang="en-GB" sz="1400" b="1">
                <a:latin typeface="Proxima Nova"/>
                <a:ea typeface="Proxima Nova"/>
                <a:cs typeface="Proxima Nova"/>
                <a:sym typeface="Proxima Nova"/>
              </a:rPr>
              <a:t>In the next few weeks, you will complete a Career Services Preferences survey on BootcampSpot</a:t>
            </a:r>
            <a:endParaRPr sz="1400" b="1">
              <a:latin typeface="Proxima Nova"/>
              <a:ea typeface="Proxima Nova"/>
              <a:cs typeface="Proxima Nova"/>
              <a:sym typeface="Proxima Nova"/>
            </a:endParaRPr>
          </a:p>
        </p:txBody>
      </p:sp>
      <p:sp>
        <p:nvSpPr>
          <p:cNvPr id="2929" name="Google Shape;2929;p213"/>
          <p:cNvSpPr/>
          <p:nvPr/>
        </p:nvSpPr>
        <p:spPr>
          <a:xfrm>
            <a:off x="796949" y="2095434"/>
            <a:ext cx="1539900" cy="1540500"/>
          </a:xfrm>
          <a:prstGeom prst="ellipse">
            <a:avLst/>
          </a:prstGeom>
          <a:solidFill>
            <a:srgbClr val="3F3F3F"/>
          </a:solidFill>
          <a:ln w="76200" cap="flat" cmpd="sng">
            <a:solidFill>
              <a:srgbClr val="28C8E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panose="02000503000000020004"/>
              <a:buNone/>
            </a:pPr>
            <a:endParaRPr sz="11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2930" name="Google Shape;2930;p213"/>
          <p:cNvSpPr txBox="1"/>
          <p:nvPr/>
        </p:nvSpPr>
        <p:spPr>
          <a:xfrm>
            <a:off x="649369" y="3769203"/>
            <a:ext cx="1821000" cy="8292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GB" sz="1000">
                <a:solidFill>
                  <a:srgbClr val="3F3F3F"/>
                </a:solidFill>
                <a:latin typeface="Proxima Nova"/>
                <a:ea typeface="Proxima Nova"/>
                <a:cs typeface="Proxima Nova"/>
                <a:sym typeface="Proxima Nova"/>
              </a:rPr>
              <a:t>Information about online career events and workshops</a:t>
            </a:r>
            <a:endParaRPr sz="200">
              <a:latin typeface="Proxima Nova"/>
              <a:ea typeface="Proxima Nova"/>
              <a:cs typeface="Proxima Nova"/>
              <a:sym typeface="Proxima Nova"/>
            </a:endParaRPr>
          </a:p>
        </p:txBody>
      </p:sp>
      <p:sp>
        <p:nvSpPr>
          <p:cNvPr id="2931" name="Google Shape;2931;p213"/>
          <p:cNvSpPr txBox="1"/>
          <p:nvPr/>
        </p:nvSpPr>
        <p:spPr>
          <a:xfrm>
            <a:off x="2756297" y="3769203"/>
            <a:ext cx="1633500" cy="4158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GB" sz="1000">
                <a:solidFill>
                  <a:srgbClr val="3F3F3F"/>
                </a:solidFill>
                <a:latin typeface="Proxima Nova"/>
                <a:ea typeface="Proxima Nova"/>
                <a:cs typeface="Proxima Nova"/>
                <a:sym typeface="Proxima Nova"/>
              </a:rPr>
              <a:t>Access to JobTrack, a job search management tool</a:t>
            </a:r>
            <a:endParaRPr sz="1000">
              <a:solidFill>
                <a:srgbClr val="3F3F3F"/>
              </a:solidFill>
              <a:latin typeface="Proxima Nova"/>
              <a:ea typeface="Proxima Nova"/>
              <a:cs typeface="Proxima Nova"/>
              <a:sym typeface="Proxima Nova"/>
            </a:endParaRPr>
          </a:p>
        </p:txBody>
      </p:sp>
      <p:sp>
        <p:nvSpPr>
          <p:cNvPr id="2932" name="Google Shape;2932;p213"/>
          <p:cNvSpPr txBox="1"/>
          <p:nvPr/>
        </p:nvSpPr>
        <p:spPr>
          <a:xfrm>
            <a:off x="4730817" y="3769203"/>
            <a:ext cx="1685700" cy="6957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GB" sz="1000">
                <a:solidFill>
                  <a:srgbClr val="3F3F3F"/>
                </a:solidFill>
                <a:latin typeface="Proxima Nova"/>
                <a:ea typeface="Proxima Nova"/>
                <a:cs typeface="Proxima Nova"/>
                <a:sym typeface="Proxima Nova"/>
              </a:rPr>
              <a:t>Feedback on your professional materials from your Profile Coach - Resume, Github, LinkedIn, etc.</a:t>
            </a:r>
            <a:endParaRPr sz="1000">
              <a:solidFill>
                <a:srgbClr val="3F3F3F"/>
              </a:solidFill>
              <a:latin typeface="Proxima Nova"/>
              <a:ea typeface="Proxima Nova"/>
              <a:cs typeface="Proxima Nova"/>
              <a:sym typeface="Proxima Nova"/>
            </a:endParaRPr>
          </a:p>
        </p:txBody>
      </p:sp>
      <p:sp>
        <p:nvSpPr>
          <p:cNvPr id="2933" name="Google Shape;2933;p213"/>
          <p:cNvSpPr txBox="1"/>
          <p:nvPr/>
        </p:nvSpPr>
        <p:spPr>
          <a:xfrm>
            <a:off x="6717919" y="3769203"/>
            <a:ext cx="1794600" cy="10206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None/>
            </a:pPr>
            <a:r>
              <a:rPr lang="en-GB" sz="1000">
                <a:solidFill>
                  <a:srgbClr val="3F3F3F"/>
                </a:solidFill>
                <a:latin typeface="Proxima Nova"/>
                <a:ea typeface="Proxima Nova"/>
                <a:cs typeface="Proxima Nova"/>
                <a:sym typeface="Proxima Nova"/>
              </a:rPr>
              <a:t>1:1 scheduled career coaching sessions with your Career Director at least twice a month, OR a Career Director you can reach out to when you have questions</a:t>
            </a:r>
            <a:endParaRPr sz="1000">
              <a:solidFill>
                <a:srgbClr val="3F3F3F"/>
              </a:solidFill>
              <a:latin typeface="Proxima Nova"/>
              <a:ea typeface="Proxima Nova"/>
              <a:cs typeface="Proxima Nova"/>
              <a:sym typeface="Proxima Nova"/>
            </a:endParaRPr>
          </a:p>
        </p:txBody>
      </p:sp>
      <p:sp>
        <p:nvSpPr>
          <p:cNvPr id="2934" name="Google Shape;2934;p213"/>
          <p:cNvSpPr/>
          <p:nvPr/>
        </p:nvSpPr>
        <p:spPr>
          <a:xfrm>
            <a:off x="2803040" y="2095434"/>
            <a:ext cx="1539900" cy="1540500"/>
          </a:xfrm>
          <a:prstGeom prst="ellipse">
            <a:avLst/>
          </a:prstGeom>
          <a:solidFill>
            <a:srgbClr val="3F3F3F"/>
          </a:solidFill>
          <a:ln w="76200" cap="flat" cmpd="sng">
            <a:solidFill>
              <a:srgbClr val="28C8E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panose="02000503000000020004"/>
              <a:buNone/>
            </a:pPr>
            <a:endParaRPr sz="11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2935" name="Google Shape;2935;p213"/>
          <p:cNvSpPr/>
          <p:nvPr/>
        </p:nvSpPr>
        <p:spPr>
          <a:xfrm>
            <a:off x="4809131" y="2095434"/>
            <a:ext cx="1539900" cy="1540500"/>
          </a:xfrm>
          <a:prstGeom prst="ellipse">
            <a:avLst/>
          </a:prstGeom>
          <a:solidFill>
            <a:srgbClr val="3F3F3F"/>
          </a:solidFill>
          <a:ln w="76200" cap="flat" cmpd="sng">
            <a:solidFill>
              <a:srgbClr val="28C8E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panose="02000503000000020004"/>
              <a:buNone/>
            </a:pPr>
            <a:endParaRPr sz="11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2936" name="Google Shape;2936;p213"/>
          <p:cNvSpPr/>
          <p:nvPr/>
        </p:nvSpPr>
        <p:spPr>
          <a:xfrm>
            <a:off x="6845268" y="2095434"/>
            <a:ext cx="1539900" cy="1540500"/>
          </a:xfrm>
          <a:prstGeom prst="ellipse">
            <a:avLst/>
          </a:prstGeom>
          <a:solidFill>
            <a:srgbClr val="3F3F3F"/>
          </a:solidFill>
          <a:ln w="76200" cap="flat" cmpd="sng">
            <a:solidFill>
              <a:srgbClr val="28C8E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panose="02000503000000020004"/>
              <a:buNone/>
            </a:pPr>
            <a:endParaRPr sz="11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endParaRPr>
          </a:p>
        </p:txBody>
      </p:sp>
      <p:pic>
        <p:nvPicPr>
          <p:cNvPr id="2937" name="Google Shape;2937;p213"/>
          <p:cNvPicPr preferRelativeResize="0"/>
          <p:nvPr/>
        </p:nvPicPr>
        <p:blipFill>
          <a:blip r:embed="rId2"/>
          <a:stretch>
            <a:fillRect/>
          </a:stretch>
        </p:blipFill>
        <p:spPr>
          <a:xfrm>
            <a:off x="1281450" y="2297213"/>
            <a:ext cx="556753" cy="1136897"/>
          </a:xfrm>
          <a:prstGeom prst="rect">
            <a:avLst/>
          </a:prstGeom>
          <a:noFill/>
          <a:ln>
            <a:noFill/>
          </a:ln>
        </p:spPr>
      </p:pic>
      <p:pic>
        <p:nvPicPr>
          <p:cNvPr id="2938" name="Google Shape;2938;p213"/>
          <p:cNvPicPr preferRelativeResize="0"/>
          <p:nvPr/>
        </p:nvPicPr>
        <p:blipFill>
          <a:blip r:embed="rId3"/>
          <a:stretch>
            <a:fillRect/>
          </a:stretch>
        </p:blipFill>
        <p:spPr>
          <a:xfrm>
            <a:off x="3087257" y="2559961"/>
            <a:ext cx="971466" cy="602897"/>
          </a:xfrm>
          <a:prstGeom prst="rect">
            <a:avLst/>
          </a:prstGeom>
          <a:noFill/>
          <a:ln>
            <a:noFill/>
          </a:ln>
        </p:spPr>
      </p:pic>
      <p:pic>
        <p:nvPicPr>
          <p:cNvPr id="2939" name="Google Shape;2939;p213"/>
          <p:cNvPicPr preferRelativeResize="0"/>
          <p:nvPr/>
        </p:nvPicPr>
        <p:blipFill>
          <a:blip r:embed="rId4"/>
          <a:stretch>
            <a:fillRect/>
          </a:stretch>
        </p:blipFill>
        <p:spPr>
          <a:xfrm>
            <a:off x="5198166" y="2403600"/>
            <a:ext cx="756741" cy="895687"/>
          </a:xfrm>
          <a:prstGeom prst="rect">
            <a:avLst/>
          </a:prstGeom>
          <a:noFill/>
          <a:ln>
            <a:noFill/>
          </a:ln>
        </p:spPr>
      </p:pic>
      <p:pic>
        <p:nvPicPr>
          <p:cNvPr id="2940" name="Google Shape;2940;p213"/>
          <p:cNvPicPr preferRelativeResize="0"/>
          <p:nvPr/>
        </p:nvPicPr>
        <p:blipFill>
          <a:blip r:embed="rId5"/>
          <a:stretch>
            <a:fillRect/>
          </a:stretch>
        </p:blipFill>
        <p:spPr>
          <a:xfrm>
            <a:off x="7188988" y="2417820"/>
            <a:ext cx="852464" cy="8956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5" name="Google Shape;2945;p214"/>
          <p:cNvSpPr/>
          <p:nvPr/>
        </p:nvSpPr>
        <p:spPr>
          <a:xfrm>
            <a:off x="0" y="1711481"/>
            <a:ext cx="9141900" cy="2919000"/>
          </a:xfrm>
          <a:prstGeom prst="rect">
            <a:avLst/>
          </a:prstGeom>
          <a:solidFill>
            <a:srgbClr val="F2F2F2"/>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endParaRPr sz="500" b="0" i="0" u="none" strike="noStrike" cap="none">
              <a:solidFill>
                <a:srgbClr val="FFFFFF"/>
              </a:solidFill>
              <a:latin typeface="Arial" panose="020B0604020202090204"/>
              <a:ea typeface="Arial" panose="020B0604020202090204"/>
              <a:cs typeface="Arial" panose="020B0604020202090204"/>
              <a:sym typeface="Arial" panose="020B0604020202090204"/>
            </a:endParaRPr>
          </a:p>
        </p:txBody>
      </p:sp>
      <p:sp>
        <p:nvSpPr>
          <p:cNvPr id="2946" name="Google Shape;2946;p214"/>
          <p:cNvSpPr txBox="1">
            <a:spLocks noGrp="1"/>
          </p:cNvSpPr>
          <p:nvPr>
            <p:ph type="body" idx="1"/>
          </p:nvPr>
        </p:nvSpPr>
        <p:spPr>
          <a:xfrm>
            <a:off x="657956" y="1169034"/>
            <a:ext cx="7836300" cy="4360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500" b="1">
                <a:solidFill>
                  <a:srgbClr val="434343"/>
                </a:solidFill>
                <a:latin typeface="Proxima Nova"/>
                <a:ea typeface="Proxima Nova"/>
                <a:cs typeface="Proxima Nova"/>
                <a:sym typeface="Proxima Nova"/>
              </a:rPr>
              <a:t>You </a:t>
            </a:r>
            <a:r>
              <a:rPr lang="en-GB" sz="1500" b="1">
                <a:solidFill>
                  <a:srgbClr val="28C8E5"/>
                </a:solidFill>
                <a:latin typeface="Proxima Nova"/>
                <a:ea typeface="Proxima Nova"/>
                <a:cs typeface="Proxima Nova"/>
                <a:sym typeface="Proxima Nova"/>
              </a:rPr>
              <a:t>MUST HAVE</a:t>
            </a:r>
            <a:r>
              <a:rPr lang="en-GB" sz="1500" b="1">
                <a:solidFill>
                  <a:srgbClr val="434343"/>
                </a:solidFill>
                <a:latin typeface="Proxima Nova"/>
                <a:ea typeface="Proxima Nova"/>
                <a:cs typeface="Proxima Nova"/>
                <a:sym typeface="Proxima Nova"/>
              </a:rPr>
              <a:t> polished professional materials to begin applying for jobs</a:t>
            </a:r>
            <a:endParaRPr sz="1600" b="1">
              <a:solidFill>
                <a:srgbClr val="434343"/>
              </a:solidFill>
              <a:latin typeface="Proxima Nova"/>
              <a:ea typeface="Proxima Nova"/>
              <a:cs typeface="Proxima Nova"/>
              <a:sym typeface="Proxima Nova"/>
            </a:endParaRPr>
          </a:p>
          <a:p>
            <a:pPr marL="177800" lvl="0" indent="0" algn="ctr" rtl="0">
              <a:lnSpc>
                <a:spcPct val="100000"/>
              </a:lnSpc>
              <a:spcBef>
                <a:spcPts val="1600"/>
              </a:spcBef>
              <a:spcAft>
                <a:spcPts val="0"/>
              </a:spcAft>
              <a:buNone/>
            </a:pPr>
            <a:br>
              <a:rPr lang="en-GB" b="1">
                <a:solidFill>
                  <a:srgbClr val="28C8E5"/>
                </a:solidFill>
                <a:latin typeface="Proxima Nova"/>
                <a:ea typeface="Proxima Nova"/>
                <a:cs typeface="Proxima Nova"/>
                <a:sym typeface="Proxima Nova"/>
              </a:rPr>
            </a:br>
            <a:r>
              <a:rPr lang="en-GB" b="1">
                <a:solidFill>
                  <a:srgbClr val="434343"/>
                </a:solidFill>
                <a:latin typeface="Proxima Nova"/>
                <a:ea typeface="Proxima Nova"/>
                <a:cs typeface="Proxima Nova"/>
                <a:sym typeface="Proxima Nova"/>
              </a:rPr>
              <a:t>REVIEW MILESTONE 1</a:t>
            </a:r>
            <a:br>
              <a:rPr lang="en-GB" b="1">
                <a:solidFill>
                  <a:srgbClr val="434343"/>
                </a:solidFill>
                <a:latin typeface="Proxima Nova"/>
                <a:ea typeface="Proxima Nova"/>
                <a:cs typeface="Proxima Nova"/>
                <a:sym typeface="Proxima Nova"/>
              </a:rPr>
            </a:br>
            <a:r>
              <a:rPr lang="en-GB" sz="1300">
                <a:solidFill>
                  <a:srgbClr val="434343"/>
                </a:solidFill>
                <a:latin typeface="Proxima Nova"/>
                <a:ea typeface="Proxima Nova"/>
                <a:cs typeface="Proxima Nova"/>
                <a:sym typeface="Proxima Nova"/>
              </a:rPr>
              <a:t>Employer Ready vs. Employer Competitive for a refresher</a:t>
            </a:r>
            <a:r>
              <a:rPr lang="en-GB" sz="1700">
                <a:solidFill>
                  <a:srgbClr val="434343"/>
                </a:solidFill>
                <a:latin typeface="Proxima Nova"/>
                <a:ea typeface="Proxima Nova"/>
                <a:cs typeface="Proxima Nova"/>
                <a:sym typeface="Proxima Nova"/>
              </a:rPr>
              <a:t> </a:t>
            </a:r>
            <a:br>
              <a:rPr lang="en-GB" sz="1700">
                <a:solidFill>
                  <a:srgbClr val="434343"/>
                </a:solidFill>
                <a:latin typeface="Proxima Nova"/>
                <a:ea typeface="Proxima Nova"/>
                <a:cs typeface="Proxima Nova"/>
                <a:sym typeface="Proxima Nova"/>
              </a:rPr>
            </a:br>
            <a:r>
              <a:rPr lang="en-GB" sz="1300" b="1">
                <a:solidFill>
                  <a:srgbClr val="434343"/>
                </a:solidFill>
                <a:latin typeface="Proxima Nova"/>
                <a:ea typeface="Proxima Nova"/>
                <a:cs typeface="Proxima Nova"/>
                <a:sym typeface="Proxima Nova"/>
              </a:rPr>
              <a:t>Once you are Employer Ready, you’ll unlock access to additional Career Services support</a:t>
            </a:r>
            <a:r>
              <a:rPr lang="en-GB" sz="1600">
                <a:solidFill>
                  <a:srgbClr val="434343"/>
                </a:solidFill>
                <a:latin typeface="Proxima Nova"/>
                <a:ea typeface="Proxima Nova"/>
                <a:cs typeface="Proxima Nova"/>
                <a:sym typeface="Proxima Nova"/>
              </a:rPr>
              <a:t> </a:t>
            </a:r>
            <a:endParaRPr sz="1600">
              <a:solidFill>
                <a:srgbClr val="434343"/>
              </a:solidFill>
              <a:latin typeface="Proxima Nova"/>
              <a:ea typeface="Proxima Nova"/>
              <a:cs typeface="Proxima Nova"/>
              <a:sym typeface="Proxima Nova"/>
            </a:endParaRPr>
          </a:p>
          <a:p>
            <a:pPr marL="177800" lvl="0" indent="0" algn="ctr" rtl="0">
              <a:lnSpc>
                <a:spcPct val="100000"/>
              </a:lnSpc>
              <a:spcBef>
                <a:spcPts val="1600"/>
              </a:spcBef>
              <a:spcAft>
                <a:spcPts val="0"/>
              </a:spcAft>
              <a:buNone/>
            </a:pPr>
            <a:r>
              <a:rPr lang="en-GB" b="1">
                <a:solidFill>
                  <a:srgbClr val="434343"/>
                </a:solidFill>
                <a:latin typeface="Proxima Nova"/>
                <a:ea typeface="Proxima Nova"/>
                <a:cs typeface="Proxima Nova"/>
                <a:sym typeface="Proxima Nova"/>
              </a:rPr>
              <a:t>SMALL GROUP TECHNICAL INTERVIEW WORKSHOPS</a:t>
            </a:r>
            <a:br>
              <a:rPr lang="en-GB" b="1">
                <a:solidFill>
                  <a:srgbClr val="434343"/>
                </a:solidFill>
                <a:latin typeface="Proxima Nova"/>
                <a:ea typeface="Proxima Nova"/>
                <a:cs typeface="Proxima Nova"/>
                <a:sym typeface="Proxima Nova"/>
              </a:rPr>
            </a:br>
            <a:r>
              <a:rPr lang="en-GB" sz="1300">
                <a:solidFill>
                  <a:srgbClr val="434343"/>
                </a:solidFill>
                <a:latin typeface="Proxima Nova"/>
                <a:ea typeface="Proxima Nova"/>
                <a:cs typeface="Proxima Nova"/>
                <a:sym typeface="Proxima Nova"/>
              </a:rPr>
              <a:t>Within one 90-minute session, 50% of students increase their scores by 50% on technical assessments.</a:t>
            </a:r>
            <a:r>
              <a:rPr lang="en-GB" sz="1700">
                <a:solidFill>
                  <a:srgbClr val="434343"/>
                </a:solidFill>
                <a:latin typeface="Proxima Nova"/>
                <a:ea typeface="Proxima Nova"/>
                <a:cs typeface="Proxima Nova"/>
                <a:sym typeface="Proxima Nova"/>
              </a:rPr>
              <a:t> </a:t>
            </a:r>
            <a:endParaRPr sz="1700">
              <a:solidFill>
                <a:srgbClr val="434343"/>
              </a:solidFill>
              <a:latin typeface="Proxima Nova"/>
              <a:ea typeface="Proxima Nova"/>
              <a:cs typeface="Proxima Nova"/>
              <a:sym typeface="Proxima Nova"/>
            </a:endParaRPr>
          </a:p>
          <a:p>
            <a:pPr marL="177800" lvl="0" indent="0" algn="ctr" rtl="0">
              <a:lnSpc>
                <a:spcPct val="100000"/>
              </a:lnSpc>
              <a:spcBef>
                <a:spcPts val="1600"/>
              </a:spcBef>
              <a:spcAft>
                <a:spcPts val="1600"/>
              </a:spcAft>
              <a:buNone/>
            </a:pPr>
            <a:r>
              <a:rPr lang="en-GB" b="1">
                <a:solidFill>
                  <a:srgbClr val="434343"/>
                </a:solidFill>
                <a:latin typeface="Proxima Nova"/>
                <a:ea typeface="Proxima Nova"/>
                <a:cs typeface="Proxima Nova"/>
                <a:sym typeface="Proxima Nova"/>
              </a:rPr>
              <a:t>JOB REFERRALS</a:t>
            </a:r>
            <a:br>
              <a:rPr lang="en-GB" b="1">
                <a:solidFill>
                  <a:srgbClr val="434343"/>
                </a:solidFill>
                <a:latin typeface="Proxima Nova"/>
                <a:ea typeface="Proxima Nova"/>
                <a:cs typeface="Proxima Nova"/>
                <a:sym typeface="Proxima Nova"/>
              </a:rPr>
            </a:br>
            <a:r>
              <a:rPr lang="en-GB" sz="1300">
                <a:solidFill>
                  <a:srgbClr val="434343"/>
                </a:solidFill>
                <a:latin typeface="Proxima Nova"/>
                <a:ea typeface="Proxima Nova"/>
                <a:cs typeface="Proxima Nova"/>
                <a:sym typeface="Proxima Nova"/>
              </a:rPr>
              <a:t>We have a network of employers who regularly partner with us to hire tech talent. While we cannot guarantee a referral, you can only be referred when you are Employer Ready.</a:t>
            </a:r>
            <a:endParaRPr sz="1300">
              <a:solidFill>
                <a:srgbClr val="434343"/>
              </a:solidFill>
              <a:latin typeface="Proxima Nova"/>
              <a:ea typeface="Proxima Nova"/>
              <a:cs typeface="Proxima Nova"/>
              <a:sym typeface="Proxima Nova"/>
            </a:endParaRPr>
          </a:p>
        </p:txBody>
      </p:sp>
      <p:grpSp>
        <p:nvGrpSpPr>
          <p:cNvPr id="2947" name="Google Shape;2947;p214"/>
          <p:cNvGrpSpPr/>
          <p:nvPr/>
        </p:nvGrpSpPr>
        <p:grpSpPr>
          <a:xfrm>
            <a:off x="156497" y="0"/>
            <a:ext cx="8824816" cy="5061957"/>
            <a:chOff x="417326" y="0"/>
            <a:chExt cx="23532842" cy="13498553"/>
          </a:xfrm>
        </p:grpSpPr>
        <p:grpSp>
          <p:nvGrpSpPr>
            <p:cNvPr id="2948" name="Google Shape;2948;p214"/>
            <p:cNvGrpSpPr/>
            <p:nvPr/>
          </p:nvGrpSpPr>
          <p:grpSpPr>
            <a:xfrm>
              <a:off x="417326" y="221453"/>
              <a:ext cx="23532842" cy="13277100"/>
              <a:chOff x="-14060" y="1677"/>
              <a:chExt cx="23539904" cy="13277100"/>
            </a:xfrm>
          </p:grpSpPr>
          <p:sp>
            <p:nvSpPr>
              <p:cNvPr id="2949" name="Google Shape;2949;p214"/>
              <p:cNvSpPr txBox="1"/>
              <p:nvPr/>
            </p:nvSpPr>
            <p:spPr>
              <a:xfrm>
                <a:off x="452070" y="1677"/>
                <a:ext cx="11295300" cy="441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Confidential &amp; Proprietary Information of Trilogy Education Services, a 2U, Inc. brand</a:t>
                </a:r>
                <a:endParaRPr sz="800" i="1" u="none" strike="noStrike" cap="none">
                  <a:solidFill>
                    <a:srgbClr val="2E91A3"/>
                  </a:solidFill>
                  <a:latin typeface="Proxima Nova"/>
                  <a:ea typeface="Proxima Nova"/>
                  <a:cs typeface="Proxima Nova"/>
                  <a:sym typeface="Proxima Nova"/>
                </a:endParaRPr>
              </a:p>
            </p:txBody>
          </p:sp>
          <p:sp>
            <p:nvSpPr>
              <p:cNvPr id="2950" name="Google Shape;2950;p214"/>
              <p:cNvSpPr txBox="1"/>
              <p:nvPr/>
            </p:nvSpPr>
            <p:spPr>
              <a:xfrm>
                <a:off x="16986317" y="12834177"/>
                <a:ext cx="5985000" cy="444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 Trilogy Education Services, a 2U, Inc. brand</a:t>
                </a:r>
                <a:endParaRPr sz="800" i="1" u="none" strike="noStrike" cap="none">
                  <a:solidFill>
                    <a:srgbClr val="2E91A3"/>
                  </a:solidFill>
                  <a:latin typeface="Proxima Nova"/>
                  <a:ea typeface="Proxima Nova"/>
                  <a:cs typeface="Proxima Nova"/>
                  <a:sym typeface="Proxima Nova"/>
                </a:endParaRPr>
              </a:p>
            </p:txBody>
          </p:sp>
          <p:cxnSp>
            <p:nvCxnSpPr>
              <p:cNvPr id="2951" name="Google Shape;2951;p214"/>
              <p:cNvCxnSpPr/>
              <p:nvPr/>
            </p:nvCxnSpPr>
            <p:spPr>
              <a:xfrm rot="10800000">
                <a:off x="23513486"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952" name="Google Shape;2952;p214"/>
              <p:cNvCxnSpPr/>
              <p:nvPr/>
            </p:nvCxnSpPr>
            <p:spPr>
              <a:xfrm rot="10800000">
                <a:off x="-1"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953" name="Google Shape;2953;p214"/>
              <p:cNvCxnSpPr/>
              <p:nvPr/>
            </p:nvCxnSpPr>
            <p:spPr>
              <a:xfrm>
                <a:off x="-12284" y="13065561"/>
                <a:ext cx="16863300" cy="0"/>
              </a:xfrm>
              <a:prstGeom prst="straightConnector1">
                <a:avLst/>
              </a:prstGeom>
              <a:noFill/>
              <a:ln w="25400" cap="flat" cmpd="sng">
                <a:solidFill>
                  <a:srgbClr val="2E91A3"/>
                </a:solidFill>
                <a:prstDash val="solid"/>
                <a:miter lim="400000"/>
                <a:headEnd type="none" w="sm" len="sm"/>
                <a:tailEnd type="none" w="sm" len="sm"/>
              </a:ln>
            </p:spPr>
          </p:cxnSp>
          <p:cxnSp>
            <p:nvCxnSpPr>
              <p:cNvPr id="2954" name="Google Shape;2954;p214"/>
              <p:cNvCxnSpPr/>
              <p:nvPr/>
            </p:nvCxnSpPr>
            <p:spPr>
              <a:xfrm>
                <a:off x="10765644" y="222227"/>
                <a:ext cx="12760200" cy="0"/>
              </a:xfrm>
              <a:prstGeom prst="straightConnector1">
                <a:avLst/>
              </a:prstGeom>
              <a:noFill/>
              <a:ln w="25400" cap="flat" cmpd="sng">
                <a:solidFill>
                  <a:srgbClr val="2E91A3"/>
                </a:solidFill>
                <a:prstDash val="solid"/>
                <a:miter lim="400000"/>
                <a:headEnd type="none" w="sm" len="sm"/>
                <a:tailEnd type="none" w="sm" len="sm"/>
              </a:ln>
            </p:spPr>
          </p:cxnSp>
          <p:cxnSp>
            <p:nvCxnSpPr>
              <p:cNvPr id="2955" name="Google Shape;2955;p214"/>
              <p:cNvCxnSpPr/>
              <p:nvPr/>
            </p:nvCxnSpPr>
            <p:spPr>
              <a:xfrm rot="10800000" flipH="1">
                <a:off x="-14060" y="222246"/>
                <a:ext cx="405000" cy="300"/>
              </a:xfrm>
              <a:prstGeom prst="straightConnector1">
                <a:avLst/>
              </a:prstGeom>
              <a:noFill/>
              <a:ln w="25400" cap="flat" cmpd="sng">
                <a:solidFill>
                  <a:srgbClr val="2E91A3"/>
                </a:solidFill>
                <a:prstDash val="solid"/>
                <a:miter lim="400000"/>
                <a:headEnd type="none" w="sm" len="sm"/>
                <a:tailEnd type="none" w="sm" len="sm"/>
              </a:ln>
            </p:spPr>
          </p:cxnSp>
          <p:cxnSp>
            <p:nvCxnSpPr>
              <p:cNvPr id="2956" name="Google Shape;2956;p214"/>
              <p:cNvCxnSpPr/>
              <p:nvPr/>
            </p:nvCxnSpPr>
            <p:spPr>
              <a:xfrm>
                <a:off x="22628844" y="13045427"/>
                <a:ext cx="8769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2957" name="Google Shape;2957;p214"/>
            <p:cNvGrpSpPr/>
            <p:nvPr/>
          </p:nvGrpSpPr>
          <p:grpSpPr>
            <a:xfrm>
              <a:off x="21394381" y="0"/>
              <a:ext cx="1897531" cy="1898100"/>
              <a:chOff x="0" y="0"/>
              <a:chExt cx="1898100" cy="1898100"/>
            </a:xfrm>
          </p:grpSpPr>
          <p:sp>
            <p:nvSpPr>
              <p:cNvPr id="2958" name="Google Shape;2958;p214"/>
              <p:cNvSpPr/>
              <p:nvPr/>
            </p:nvSpPr>
            <p:spPr>
              <a:xfrm>
                <a:off x="0" y="0"/>
                <a:ext cx="1898100" cy="1898100"/>
              </a:xfrm>
              <a:prstGeom prst="rect">
                <a:avLst/>
              </a:prstGeom>
              <a:solidFill>
                <a:srgbClr val="F3F6F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pic>
            <p:nvPicPr>
              <p:cNvPr id="2959" name="Google Shape;2959;p214" descr="Image"/>
              <p:cNvPicPr preferRelativeResize="0"/>
              <p:nvPr/>
            </p:nvPicPr>
            <p:blipFill rotWithShape="1">
              <a:blip r:embed="rId1"/>
              <a:srcRect/>
              <a:stretch>
                <a:fillRect/>
              </a:stretch>
            </p:blipFill>
            <p:spPr>
              <a:xfrm>
                <a:off x="441554" y="437336"/>
                <a:ext cx="1015085" cy="1023522"/>
              </a:xfrm>
              <a:prstGeom prst="rect">
                <a:avLst/>
              </a:prstGeom>
              <a:noFill/>
              <a:ln>
                <a:noFill/>
              </a:ln>
            </p:spPr>
          </p:pic>
        </p:grpSp>
      </p:grpSp>
      <p:sp>
        <p:nvSpPr>
          <p:cNvPr id="2960" name="Google Shape;2960;p214"/>
          <p:cNvSpPr txBox="1"/>
          <p:nvPr/>
        </p:nvSpPr>
        <p:spPr>
          <a:xfrm>
            <a:off x="0" y="548233"/>
            <a:ext cx="9141900" cy="4158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500"/>
              <a:buFont typeface="Arial" panose="020B0604020202090204"/>
              <a:buNone/>
            </a:pPr>
            <a:r>
              <a:rPr lang="en-GB" sz="2300" b="1">
                <a:solidFill>
                  <a:srgbClr val="3F3F3F"/>
                </a:solidFill>
                <a:latin typeface="Proxima Nova"/>
                <a:ea typeface="Proxima Nova"/>
                <a:cs typeface="Proxima Nova"/>
                <a:sym typeface="Proxima Nova"/>
              </a:rPr>
              <a:t>First Step: </a:t>
            </a:r>
            <a:r>
              <a:rPr lang="en-GB" sz="2300" b="1">
                <a:solidFill>
                  <a:srgbClr val="28C8E5"/>
                </a:solidFill>
                <a:latin typeface="Proxima Nova"/>
                <a:ea typeface="Proxima Nova"/>
                <a:cs typeface="Proxima Nova"/>
                <a:sym typeface="Proxima Nova"/>
              </a:rPr>
              <a:t>Becoming Employer Ready</a:t>
            </a:r>
            <a:endParaRPr sz="2300" b="1"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500"/>
              <a:buFont typeface="Arial" panose="020B0604020202090204"/>
              <a:buNone/>
            </a:pPr>
            <a:endParaRPr sz="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964"/>
        <p:cNvGrpSpPr/>
        <p:nvPr/>
      </p:nvGrpSpPr>
      <p:grpSpPr>
        <a:xfrm>
          <a:off x="0" y="0"/>
          <a:ext cx="0" cy="0"/>
          <a:chOff x="0" y="0"/>
          <a:chExt cx="0" cy="0"/>
        </a:xfrm>
      </p:grpSpPr>
      <p:grpSp>
        <p:nvGrpSpPr>
          <p:cNvPr id="2965" name="Google Shape;2965;p215"/>
          <p:cNvGrpSpPr/>
          <p:nvPr/>
        </p:nvGrpSpPr>
        <p:grpSpPr>
          <a:xfrm>
            <a:off x="158730" y="702"/>
            <a:ext cx="8817942" cy="5061255"/>
            <a:chOff x="158777" y="702"/>
            <a:chExt cx="8820588" cy="5061255"/>
          </a:xfrm>
        </p:grpSpPr>
        <p:grpSp>
          <p:nvGrpSpPr>
            <p:cNvPr id="2966" name="Google Shape;2966;p215"/>
            <p:cNvGrpSpPr/>
            <p:nvPr/>
          </p:nvGrpSpPr>
          <p:grpSpPr>
            <a:xfrm>
              <a:off x="158777" y="83044"/>
              <a:ext cx="8820588" cy="4978913"/>
              <a:chOff x="-8083" y="1677"/>
              <a:chExt cx="23521569" cy="13277100"/>
            </a:xfrm>
          </p:grpSpPr>
          <p:sp>
            <p:nvSpPr>
              <p:cNvPr id="2967" name="Google Shape;2967;p215"/>
              <p:cNvSpPr txBox="1"/>
              <p:nvPr/>
            </p:nvSpPr>
            <p:spPr>
              <a:xfrm>
                <a:off x="452070" y="1677"/>
                <a:ext cx="11295300" cy="441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Confidential &amp; Proprietary Information of Trilogy Education Services, a 2U, Inc. brand</a:t>
                </a:r>
                <a:endParaRPr sz="800" i="1" u="none" strike="noStrike" cap="none">
                  <a:solidFill>
                    <a:srgbClr val="2E91A3"/>
                  </a:solidFill>
                  <a:latin typeface="Proxima Nova"/>
                  <a:ea typeface="Proxima Nova"/>
                  <a:cs typeface="Proxima Nova"/>
                  <a:sym typeface="Proxima Nova"/>
                </a:endParaRPr>
              </a:p>
            </p:txBody>
          </p:sp>
          <p:sp>
            <p:nvSpPr>
              <p:cNvPr id="2968" name="Google Shape;2968;p215"/>
              <p:cNvSpPr txBox="1"/>
              <p:nvPr/>
            </p:nvSpPr>
            <p:spPr>
              <a:xfrm>
                <a:off x="16986317" y="12834177"/>
                <a:ext cx="5985000" cy="444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 Trilogy Education Services, a 2U, Inc. brand</a:t>
                </a:r>
                <a:endParaRPr sz="800" i="1" u="none" strike="noStrike" cap="none">
                  <a:solidFill>
                    <a:srgbClr val="2E91A3"/>
                  </a:solidFill>
                  <a:latin typeface="Proxima Nova"/>
                  <a:ea typeface="Proxima Nova"/>
                  <a:cs typeface="Proxima Nova"/>
                  <a:sym typeface="Proxima Nova"/>
                </a:endParaRPr>
              </a:p>
            </p:txBody>
          </p:sp>
          <p:cxnSp>
            <p:nvCxnSpPr>
              <p:cNvPr id="2969" name="Google Shape;2969;p215"/>
              <p:cNvCxnSpPr/>
              <p:nvPr/>
            </p:nvCxnSpPr>
            <p:spPr>
              <a:xfrm rot="10800000">
                <a:off x="23513486"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970" name="Google Shape;2970;p215"/>
              <p:cNvCxnSpPr/>
              <p:nvPr/>
            </p:nvCxnSpPr>
            <p:spPr>
              <a:xfrm rot="10800000">
                <a:off x="-1"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971" name="Google Shape;2971;p215"/>
              <p:cNvCxnSpPr/>
              <p:nvPr/>
            </p:nvCxnSpPr>
            <p:spPr>
              <a:xfrm>
                <a:off x="-8083" y="13065011"/>
                <a:ext cx="16859100" cy="600"/>
              </a:xfrm>
              <a:prstGeom prst="straightConnector1">
                <a:avLst/>
              </a:prstGeom>
              <a:noFill/>
              <a:ln w="25400" cap="flat" cmpd="sng">
                <a:solidFill>
                  <a:srgbClr val="2E91A3"/>
                </a:solidFill>
                <a:prstDash val="solid"/>
                <a:miter lim="400000"/>
                <a:headEnd type="none" w="sm" len="sm"/>
                <a:tailEnd type="none" w="sm" len="sm"/>
              </a:ln>
            </p:spPr>
          </p:cxnSp>
          <p:cxnSp>
            <p:nvCxnSpPr>
              <p:cNvPr id="2972" name="Google Shape;2972;p215"/>
              <p:cNvCxnSpPr/>
              <p:nvPr/>
            </p:nvCxnSpPr>
            <p:spPr>
              <a:xfrm>
                <a:off x="10765644" y="222227"/>
                <a:ext cx="12742500" cy="4500"/>
              </a:xfrm>
              <a:prstGeom prst="straightConnector1">
                <a:avLst/>
              </a:prstGeom>
              <a:noFill/>
              <a:ln w="25400" cap="flat" cmpd="sng">
                <a:solidFill>
                  <a:srgbClr val="2E91A3"/>
                </a:solidFill>
                <a:prstDash val="solid"/>
                <a:miter lim="400000"/>
                <a:headEnd type="none" w="sm" len="sm"/>
                <a:tailEnd type="none" w="sm" len="sm"/>
              </a:ln>
            </p:spPr>
          </p:cxnSp>
          <p:cxnSp>
            <p:nvCxnSpPr>
              <p:cNvPr id="2973" name="Google Shape;2973;p215"/>
              <p:cNvCxnSpPr/>
              <p:nvPr/>
            </p:nvCxnSpPr>
            <p:spPr>
              <a:xfrm>
                <a:off x="-8083" y="222221"/>
                <a:ext cx="399000" cy="0"/>
              </a:xfrm>
              <a:prstGeom prst="straightConnector1">
                <a:avLst/>
              </a:prstGeom>
              <a:noFill/>
              <a:ln w="25400" cap="flat" cmpd="sng">
                <a:solidFill>
                  <a:srgbClr val="2E91A3"/>
                </a:solidFill>
                <a:prstDash val="solid"/>
                <a:miter lim="400000"/>
                <a:headEnd type="none" w="sm" len="sm"/>
                <a:tailEnd type="none" w="sm" len="sm"/>
              </a:ln>
            </p:spPr>
          </p:cxnSp>
          <p:cxnSp>
            <p:nvCxnSpPr>
              <p:cNvPr id="2974" name="Google Shape;2974;p215"/>
              <p:cNvCxnSpPr/>
              <p:nvPr/>
            </p:nvCxnSpPr>
            <p:spPr>
              <a:xfrm>
                <a:off x="22628844" y="13045427"/>
                <a:ext cx="8769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2975" name="Google Shape;2975;p215"/>
            <p:cNvGrpSpPr/>
            <p:nvPr/>
          </p:nvGrpSpPr>
          <p:grpSpPr>
            <a:xfrm>
              <a:off x="8024900" y="702"/>
              <a:ext cx="711788" cy="711788"/>
              <a:chOff x="0" y="0"/>
              <a:chExt cx="1898100" cy="1898100"/>
            </a:xfrm>
          </p:grpSpPr>
          <p:sp>
            <p:nvSpPr>
              <p:cNvPr id="2976" name="Google Shape;2976;p215"/>
              <p:cNvSpPr/>
              <p:nvPr/>
            </p:nvSpPr>
            <p:spPr>
              <a:xfrm>
                <a:off x="0" y="0"/>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pic>
            <p:nvPicPr>
              <p:cNvPr id="2977" name="Google Shape;2977;p215" descr="Image"/>
              <p:cNvPicPr preferRelativeResize="0"/>
              <p:nvPr/>
            </p:nvPicPr>
            <p:blipFill rotWithShape="1">
              <a:blip r:embed="rId1"/>
              <a:srcRect/>
              <a:stretch>
                <a:fillRect/>
              </a:stretch>
            </p:blipFill>
            <p:spPr>
              <a:xfrm>
                <a:off x="438601" y="438684"/>
                <a:ext cx="1016000" cy="1028701"/>
              </a:xfrm>
              <a:prstGeom prst="rect">
                <a:avLst/>
              </a:prstGeom>
              <a:noFill/>
              <a:ln>
                <a:noFill/>
              </a:ln>
            </p:spPr>
          </p:pic>
        </p:grpSp>
      </p:grpSp>
      <p:sp>
        <p:nvSpPr>
          <p:cNvPr id="2978" name="Google Shape;2978;p215"/>
          <p:cNvSpPr txBox="1"/>
          <p:nvPr/>
        </p:nvSpPr>
        <p:spPr>
          <a:xfrm>
            <a:off x="0" y="548233"/>
            <a:ext cx="9141900" cy="4158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500"/>
              <a:buFont typeface="Arial" panose="020B0604020202090204"/>
              <a:buNone/>
            </a:pPr>
            <a:r>
              <a:rPr lang="en-GB" sz="2300" b="1">
                <a:solidFill>
                  <a:srgbClr val="FFFFFF"/>
                </a:solidFill>
                <a:latin typeface="Proxima Nova"/>
                <a:ea typeface="Proxima Nova"/>
                <a:cs typeface="Proxima Nova"/>
                <a:sym typeface="Proxima Nova"/>
              </a:rPr>
              <a:t>Introduction to </a:t>
            </a:r>
            <a:r>
              <a:rPr lang="en-GB" sz="2300" b="1">
                <a:solidFill>
                  <a:srgbClr val="28C8E5"/>
                </a:solidFill>
                <a:latin typeface="Proxima Nova"/>
                <a:ea typeface="Proxima Nova"/>
                <a:cs typeface="Proxima Nova"/>
                <a:sym typeface="Proxima Nova"/>
              </a:rPr>
              <a:t>Career Services</a:t>
            </a:r>
            <a:endParaRPr sz="500" b="1" i="0" u="none" strike="noStrike" cap="none">
              <a:solidFill>
                <a:srgbClr val="000000"/>
              </a:solidFill>
              <a:latin typeface="Proxima Nova"/>
              <a:ea typeface="Proxima Nova"/>
              <a:cs typeface="Proxima Nova"/>
              <a:sym typeface="Proxima Nova"/>
            </a:endParaRPr>
          </a:p>
        </p:txBody>
      </p:sp>
      <p:pic>
        <p:nvPicPr>
          <p:cNvPr id="2979" name="Google Shape;2979;p215" descr="Bootcamp alumni share insight about getting the most out of working with Career Services." title="Career Services: Your Partner in Success">
            <a:hlinkClick r:id="rId2"/>
          </p:cNvPr>
          <p:cNvPicPr preferRelativeResize="0"/>
          <p:nvPr/>
        </p:nvPicPr>
        <p:blipFill>
          <a:blip r:embed="rId3"/>
          <a:stretch>
            <a:fillRect/>
          </a:stretch>
        </p:blipFill>
        <p:spPr>
          <a:xfrm>
            <a:off x="2286000" y="120500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9"/>
                                        </p:tgtEl>
                                        <p:attrNameLst>
                                          <p:attrName>style.visibility</p:attrName>
                                        </p:attrNameLst>
                                      </p:cBhvr>
                                      <p:to>
                                        <p:strVal val="visible"/>
                                      </p:to>
                                    </p:set>
                                    <p:animEffect transition="in" filter="fade">
                                      <p:cBhvr>
                                        <p:cTn id="7" dur="1000"/>
                                        <p:tgtEl>
                                          <p:spTgt spid="2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216"/>
          <p:cNvSpPr/>
          <p:nvPr/>
        </p:nvSpPr>
        <p:spPr>
          <a:xfrm>
            <a:off x="1153" y="2383078"/>
            <a:ext cx="9141900" cy="295800"/>
          </a:xfrm>
          <a:prstGeom prst="rect">
            <a:avLst/>
          </a:prstGeom>
          <a:solidFill>
            <a:srgbClr val="F2F2F2"/>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endParaRPr sz="500" b="0" i="0" u="none" strike="noStrike" cap="none">
              <a:solidFill>
                <a:srgbClr val="FFFFFF"/>
              </a:solidFill>
              <a:latin typeface="Arial" panose="020B0604020202090204"/>
              <a:ea typeface="Arial" panose="020B0604020202090204"/>
              <a:cs typeface="Arial" panose="020B0604020202090204"/>
              <a:sym typeface="Arial" panose="020B0604020202090204"/>
            </a:endParaRPr>
          </a:p>
        </p:txBody>
      </p:sp>
      <p:sp>
        <p:nvSpPr>
          <p:cNvPr id="2985" name="Google Shape;2985;p216"/>
          <p:cNvSpPr txBox="1">
            <a:spLocks noGrp="1"/>
          </p:cNvSpPr>
          <p:nvPr>
            <p:ph type="body" idx="1"/>
          </p:nvPr>
        </p:nvSpPr>
        <p:spPr>
          <a:xfrm>
            <a:off x="311700" y="1089047"/>
            <a:ext cx="8520600" cy="1292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400" b="1">
                <a:latin typeface="Proxima Nova"/>
                <a:ea typeface="Proxima Nova"/>
                <a:cs typeface="Proxima Nova"/>
                <a:sym typeface="Proxima Nova"/>
              </a:rPr>
              <a:t>Your Career Director provides you with 1:1 coaching to help</a:t>
            </a:r>
            <a:br>
              <a:rPr lang="en-GB" sz="1400" b="1">
                <a:latin typeface="Proxima Nova"/>
                <a:ea typeface="Proxima Nova"/>
                <a:cs typeface="Proxima Nova"/>
                <a:sym typeface="Proxima Nova"/>
              </a:rPr>
            </a:br>
            <a:r>
              <a:rPr lang="en-GB" sz="1400" b="1">
                <a:latin typeface="Proxima Nova"/>
                <a:ea typeface="Proxima Nova"/>
                <a:cs typeface="Proxima Nova"/>
                <a:sym typeface="Proxima Nova"/>
              </a:rPr>
              <a:t>you be Employer Competitive in your job search.</a:t>
            </a:r>
            <a:r>
              <a:rPr lang="en-GB" sz="900">
                <a:latin typeface="Proxima Nova"/>
                <a:ea typeface="Proxima Nova"/>
                <a:cs typeface="Proxima Nova"/>
                <a:sym typeface="Proxima Nova"/>
              </a:rPr>
              <a:t> </a:t>
            </a:r>
            <a:endParaRPr sz="900">
              <a:latin typeface="Proxima Nova"/>
              <a:ea typeface="Proxima Nova"/>
              <a:cs typeface="Proxima Nova"/>
              <a:sym typeface="Proxima Nova"/>
            </a:endParaRPr>
          </a:p>
          <a:p>
            <a:pPr marL="0" lvl="0" indent="0" algn="ctr" rtl="0">
              <a:lnSpc>
                <a:spcPct val="100000"/>
              </a:lnSpc>
              <a:spcBef>
                <a:spcPts val="1600"/>
              </a:spcBef>
              <a:spcAft>
                <a:spcPts val="1600"/>
              </a:spcAft>
              <a:buNone/>
            </a:pPr>
            <a:r>
              <a:rPr lang="en-GB" sz="1300">
                <a:latin typeface="Proxima Nova"/>
                <a:ea typeface="Proxima Nova"/>
                <a:cs typeface="Proxima Nova"/>
                <a:sym typeface="Proxima Nova"/>
              </a:rPr>
              <a:t>Topics include: Applying, gaining traction to land interviews, conducting mock interviews,</a:t>
            </a:r>
            <a:br>
              <a:rPr lang="en-GB" sz="1300">
                <a:latin typeface="Proxima Nova"/>
                <a:ea typeface="Proxima Nova"/>
                <a:cs typeface="Proxima Nova"/>
                <a:sym typeface="Proxima Nova"/>
              </a:rPr>
            </a:br>
            <a:r>
              <a:rPr lang="en-GB" sz="1300">
                <a:latin typeface="Proxima Nova"/>
                <a:ea typeface="Proxima Nova"/>
                <a:cs typeface="Proxima Nova"/>
                <a:sym typeface="Proxima Nova"/>
              </a:rPr>
              <a:t>networking, salary negotiation, motivation and more!</a:t>
            </a:r>
            <a:endParaRPr sz="1300">
              <a:latin typeface="Proxima Nova"/>
              <a:ea typeface="Proxima Nova"/>
              <a:cs typeface="Proxima Nova"/>
              <a:sym typeface="Proxima Nova"/>
            </a:endParaRPr>
          </a:p>
        </p:txBody>
      </p:sp>
      <p:grpSp>
        <p:nvGrpSpPr>
          <p:cNvPr id="2986" name="Google Shape;2986;p216"/>
          <p:cNvGrpSpPr/>
          <p:nvPr/>
        </p:nvGrpSpPr>
        <p:grpSpPr>
          <a:xfrm>
            <a:off x="156497" y="0"/>
            <a:ext cx="8824816" cy="5061957"/>
            <a:chOff x="417326" y="0"/>
            <a:chExt cx="23532842" cy="13498553"/>
          </a:xfrm>
        </p:grpSpPr>
        <p:grpSp>
          <p:nvGrpSpPr>
            <p:cNvPr id="2987" name="Google Shape;2987;p216"/>
            <p:cNvGrpSpPr/>
            <p:nvPr/>
          </p:nvGrpSpPr>
          <p:grpSpPr>
            <a:xfrm>
              <a:off x="417326" y="221453"/>
              <a:ext cx="23532842" cy="13277100"/>
              <a:chOff x="-14060" y="1677"/>
              <a:chExt cx="23539904" cy="13277100"/>
            </a:xfrm>
          </p:grpSpPr>
          <p:sp>
            <p:nvSpPr>
              <p:cNvPr id="2988" name="Google Shape;2988;p216"/>
              <p:cNvSpPr txBox="1"/>
              <p:nvPr/>
            </p:nvSpPr>
            <p:spPr>
              <a:xfrm>
                <a:off x="452070" y="1677"/>
                <a:ext cx="11295300" cy="441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Confidential &amp; Proprietary Information of Trilogy Education Services, a 2U, Inc. brand</a:t>
                </a:r>
                <a:endParaRPr sz="800" i="1" u="none" strike="noStrike" cap="none">
                  <a:solidFill>
                    <a:srgbClr val="2E91A3"/>
                  </a:solidFill>
                  <a:latin typeface="Proxima Nova"/>
                  <a:ea typeface="Proxima Nova"/>
                  <a:cs typeface="Proxima Nova"/>
                  <a:sym typeface="Proxima Nova"/>
                </a:endParaRPr>
              </a:p>
            </p:txBody>
          </p:sp>
          <p:sp>
            <p:nvSpPr>
              <p:cNvPr id="2989" name="Google Shape;2989;p216"/>
              <p:cNvSpPr txBox="1"/>
              <p:nvPr/>
            </p:nvSpPr>
            <p:spPr>
              <a:xfrm>
                <a:off x="16986317" y="12834177"/>
                <a:ext cx="5985000" cy="444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 Trilogy Education Services, a 2U, Inc. brand</a:t>
                </a:r>
                <a:endParaRPr sz="800" i="1" u="none" strike="noStrike" cap="none">
                  <a:solidFill>
                    <a:srgbClr val="2E91A3"/>
                  </a:solidFill>
                  <a:latin typeface="Proxima Nova"/>
                  <a:ea typeface="Proxima Nova"/>
                  <a:cs typeface="Proxima Nova"/>
                  <a:sym typeface="Proxima Nova"/>
                </a:endParaRPr>
              </a:p>
            </p:txBody>
          </p:sp>
          <p:cxnSp>
            <p:nvCxnSpPr>
              <p:cNvPr id="2990" name="Google Shape;2990;p216"/>
              <p:cNvCxnSpPr/>
              <p:nvPr/>
            </p:nvCxnSpPr>
            <p:spPr>
              <a:xfrm rot="10800000">
                <a:off x="23513486"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991" name="Google Shape;2991;p216"/>
              <p:cNvCxnSpPr/>
              <p:nvPr/>
            </p:nvCxnSpPr>
            <p:spPr>
              <a:xfrm rot="10800000">
                <a:off x="-1"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992" name="Google Shape;2992;p216"/>
              <p:cNvCxnSpPr/>
              <p:nvPr/>
            </p:nvCxnSpPr>
            <p:spPr>
              <a:xfrm>
                <a:off x="-12284" y="13065561"/>
                <a:ext cx="16863300" cy="0"/>
              </a:xfrm>
              <a:prstGeom prst="straightConnector1">
                <a:avLst/>
              </a:prstGeom>
              <a:noFill/>
              <a:ln w="25400" cap="flat" cmpd="sng">
                <a:solidFill>
                  <a:srgbClr val="2E91A3"/>
                </a:solidFill>
                <a:prstDash val="solid"/>
                <a:miter lim="400000"/>
                <a:headEnd type="none" w="sm" len="sm"/>
                <a:tailEnd type="none" w="sm" len="sm"/>
              </a:ln>
            </p:spPr>
          </p:cxnSp>
          <p:cxnSp>
            <p:nvCxnSpPr>
              <p:cNvPr id="2993" name="Google Shape;2993;p216"/>
              <p:cNvCxnSpPr/>
              <p:nvPr/>
            </p:nvCxnSpPr>
            <p:spPr>
              <a:xfrm>
                <a:off x="10765644" y="222227"/>
                <a:ext cx="12760200" cy="0"/>
              </a:xfrm>
              <a:prstGeom prst="straightConnector1">
                <a:avLst/>
              </a:prstGeom>
              <a:noFill/>
              <a:ln w="25400" cap="flat" cmpd="sng">
                <a:solidFill>
                  <a:srgbClr val="2E91A3"/>
                </a:solidFill>
                <a:prstDash val="solid"/>
                <a:miter lim="400000"/>
                <a:headEnd type="none" w="sm" len="sm"/>
                <a:tailEnd type="none" w="sm" len="sm"/>
              </a:ln>
            </p:spPr>
          </p:cxnSp>
          <p:cxnSp>
            <p:nvCxnSpPr>
              <p:cNvPr id="2994" name="Google Shape;2994;p216"/>
              <p:cNvCxnSpPr/>
              <p:nvPr/>
            </p:nvCxnSpPr>
            <p:spPr>
              <a:xfrm rot="10800000" flipH="1">
                <a:off x="-14060" y="222246"/>
                <a:ext cx="405000" cy="300"/>
              </a:xfrm>
              <a:prstGeom prst="straightConnector1">
                <a:avLst/>
              </a:prstGeom>
              <a:noFill/>
              <a:ln w="25400" cap="flat" cmpd="sng">
                <a:solidFill>
                  <a:srgbClr val="2E91A3"/>
                </a:solidFill>
                <a:prstDash val="solid"/>
                <a:miter lim="400000"/>
                <a:headEnd type="none" w="sm" len="sm"/>
                <a:tailEnd type="none" w="sm" len="sm"/>
              </a:ln>
            </p:spPr>
          </p:cxnSp>
          <p:cxnSp>
            <p:nvCxnSpPr>
              <p:cNvPr id="2995" name="Google Shape;2995;p216"/>
              <p:cNvCxnSpPr/>
              <p:nvPr/>
            </p:nvCxnSpPr>
            <p:spPr>
              <a:xfrm>
                <a:off x="22628844" y="13045427"/>
                <a:ext cx="8769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2996" name="Google Shape;2996;p216"/>
            <p:cNvGrpSpPr/>
            <p:nvPr/>
          </p:nvGrpSpPr>
          <p:grpSpPr>
            <a:xfrm>
              <a:off x="21394381" y="0"/>
              <a:ext cx="1897531" cy="1898100"/>
              <a:chOff x="0" y="0"/>
              <a:chExt cx="1898100" cy="1898100"/>
            </a:xfrm>
          </p:grpSpPr>
          <p:sp>
            <p:nvSpPr>
              <p:cNvPr id="2997" name="Google Shape;2997;p216"/>
              <p:cNvSpPr/>
              <p:nvPr/>
            </p:nvSpPr>
            <p:spPr>
              <a:xfrm>
                <a:off x="0" y="0"/>
                <a:ext cx="1898100" cy="1898100"/>
              </a:xfrm>
              <a:prstGeom prst="rect">
                <a:avLst/>
              </a:prstGeom>
              <a:solidFill>
                <a:srgbClr val="F3F6F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pic>
            <p:nvPicPr>
              <p:cNvPr id="2998" name="Google Shape;2998;p216" descr="Image"/>
              <p:cNvPicPr preferRelativeResize="0"/>
              <p:nvPr/>
            </p:nvPicPr>
            <p:blipFill rotWithShape="1">
              <a:blip r:embed="rId1"/>
              <a:srcRect/>
              <a:stretch>
                <a:fillRect/>
              </a:stretch>
            </p:blipFill>
            <p:spPr>
              <a:xfrm>
                <a:off x="441554" y="437336"/>
                <a:ext cx="1015085" cy="1023522"/>
              </a:xfrm>
              <a:prstGeom prst="rect">
                <a:avLst/>
              </a:prstGeom>
              <a:noFill/>
              <a:ln>
                <a:noFill/>
              </a:ln>
            </p:spPr>
          </p:pic>
        </p:grpSp>
      </p:grpSp>
      <p:sp>
        <p:nvSpPr>
          <p:cNvPr id="2999" name="Google Shape;2999;p216"/>
          <p:cNvSpPr txBox="1"/>
          <p:nvPr/>
        </p:nvSpPr>
        <p:spPr>
          <a:xfrm>
            <a:off x="0" y="548233"/>
            <a:ext cx="9141900" cy="4158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500"/>
              <a:buFont typeface="Arial" panose="020B0604020202090204"/>
              <a:buNone/>
            </a:pPr>
            <a:r>
              <a:rPr lang="en-GB" sz="2300" b="1">
                <a:solidFill>
                  <a:srgbClr val="3F3F3F"/>
                </a:solidFill>
                <a:latin typeface="Proxima Nova"/>
                <a:ea typeface="Proxima Nova"/>
                <a:cs typeface="Proxima Nova"/>
                <a:sym typeface="Proxima Nova"/>
              </a:rPr>
              <a:t>Working With Your </a:t>
            </a:r>
            <a:r>
              <a:rPr lang="en-GB" sz="2300" b="1">
                <a:solidFill>
                  <a:srgbClr val="28C8E5"/>
                </a:solidFill>
                <a:latin typeface="Proxima Nova"/>
                <a:ea typeface="Proxima Nova"/>
                <a:cs typeface="Proxima Nova"/>
                <a:sym typeface="Proxima Nova"/>
              </a:rPr>
              <a:t>Career Director</a:t>
            </a:r>
            <a:endParaRPr sz="2300" b="1"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500"/>
              <a:buFont typeface="Arial" panose="020B0604020202090204"/>
              <a:buNone/>
            </a:pPr>
            <a:endParaRPr sz="500" b="1" i="0" u="none" strike="noStrike" cap="none">
              <a:solidFill>
                <a:srgbClr val="000000"/>
              </a:solidFill>
              <a:latin typeface="Proxima Nova"/>
              <a:ea typeface="Proxima Nova"/>
              <a:cs typeface="Proxima Nova"/>
              <a:sym typeface="Proxima Nova"/>
            </a:endParaRPr>
          </a:p>
        </p:txBody>
      </p:sp>
      <p:sp>
        <p:nvSpPr>
          <p:cNvPr id="3000" name="Google Shape;3000;p216"/>
          <p:cNvSpPr txBox="1"/>
          <p:nvPr/>
        </p:nvSpPr>
        <p:spPr>
          <a:xfrm>
            <a:off x="863691" y="2421834"/>
            <a:ext cx="7416600" cy="2571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1600"/>
              </a:spcAft>
              <a:buNone/>
            </a:pPr>
            <a:r>
              <a:rPr lang="en-GB" sz="1100">
                <a:solidFill>
                  <a:schemeClr val="dk2"/>
                </a:solidFill>
                <a:latin typeface="Proxima Nova"/>
                <a:ea typeface="Proxima Nova"/>
                <a:cs typeface="Proxima Nova"/>
                <a:sym typeface="Proxima Nova"/>
              </a:rPr>
              <a:t>YOU HAVE TWO OPTIONS </a:t>
            </a:r>
            <a:endParaRPr sz="500"/>
          </a:p>
        </p:txBody>
      </p:sp>
      <p:sp>
        <p:nvSpPr>
          <p:cNvPr id="3001" name="Google Shape;3001;p216"/>
          <p:cNvSpPr txBox="1"/>
          <p:nvPr/>
        </p:nvSpPr>
        <p:spPr>
          <a:xfrm>
            <a:off x="617550" y="3817256"/>
            <a:ext cx="8003100" cy="387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chemeClr val="dk1"/>
              </a:buClr>
              <a:buSzPts val="400"/>
              <a:buFont typeface="Arial" panose="020B0604020202090204"/>
              <a:buNone/>
            </a:pPr>
            <a:r>
              <a:rPr lang="en-GB" sz="1400" b="1">
                <a:solidFill>
                  <a:schemeClr val="dk2"/>
                </a:solidFill>
                <a:latin typeface="Proxima Nova"/>
                <a:ea typeface="Proxima Nova"/>
                <a:cs typeface="Proxima Nova"/>
                <a:sym typeface="Proxima Nova"/>
              </a:rPr>
              <a:t>We recommend scheduled Recurring Calls - Why?</a:t>
            </a:r>
            <a:endParaRPr sz="1400" b="1">
              <a:solidFill>
                <a:schemeClr val="dk2"/>
              </a:solidFill>
              <a:latin typeface="Proxima Nova"/>
              <a:ea typeface="Proxima Nova"/>
              <a:cs typeface="Proxima Nova"/>
              <a:sym typeface="Proxima Nova"/>
            </a:endParaRPr>
          </a:p>
          <a:p>
            <a:pPr marL="0" lvl="0" indent="0" algn="ctr" rtl="0">
              <a:spcBef>
                <a:spcPts val="1600"/>
              </a:spcBef>
              <a:spcAft>
                <a:spcPts val="0"/>
              </a:spcAft>
              <a:buNone/>
            </a:pPr>
            <a:r>
              <a:rPr lang="en-GB" sz="1200">
                <a:solidFill>
                  <a:schemeClr val="dk2"/>
                </a:solidFill>
                <a:latin typeface="Proxima Nova"/>
                <a:ea typeface="Proxima Nova"/>
                <a:cs typeface="Proxima Nova"/>
                <a:sym typeface="Proxima Nova"/>
              </a:rPr>
              <a:t>The data shows that our students who are Employer Ready and participate in recurring</a:t>
            </a:r>
            <a:br>
              <a:rPr lang="en-GB" sz="1200">
                <a:solidFill>
                  <a:schemeClr val="dk2"/>
                </a:solidFill>
                <a:latin typeface="Proxima Nova"/>
                <a:ea typeface="Proxima Nova"/>
                <a:cs typeface="Proxima Nova"/>
                <a:sym typeface="Proxima Nova"/>
              </a:rPr>
            </a:br>
            <a:r>
              <a:rPr lang="en-GB" sz="1200">
                <a:solidFill>
                  <a:schemeClr val="dk2"/>
                </a:solidFill>
                <a:latin typeface="Proxima Nova"/>
                <a:ea typeface="Proxima Nova"/>
                <a:cs typeface="Proxima Nova"/>
                <a:sym typeface="Proxima Nova"/>
              </a:rPr>
              <a:t>calls are MUCH MORE LIKELY to secure the jobs they want</a:t>
            </a:r>
            <a:endParaRPr sz="1200">
              <a:solidFill>
                <a:schemeClr val="dk2"/>
              </a:solidFill>
              <a:latin typeface="Proxima Nova"/>
              <a:ea typeface="Proxima Nova"/>
              <a:cs typeface="Proxima Nova"/>
              <a:sym typeface="Proxima Nova"/>
            </a:endParaRPr>
          </a:p>
          <a:p>
            <a:pPr marL="0" lvl="0" indent="0" algn="l" rtl="0">
              <a:spcBef>
                <a:spcPts val="1600"/>
              </a:spcBef>
              <a:spcAft>
                <a:spcPts val="0"/>
              </a:spcAft>
              <a:buClr>
                <a:schemeClr val="dk1"/>
              </a:buClr>
              <a:buSzPts val="400"/>
              <a:buFont typeface="Arial" panose="020B0604020202090204"/>
              <a:buNone/>
            </a:pPr>
            <a:endParaRPr sz="500">
              <a:solidFill>
                <a:schemeClr val="dk1"/>
              </a:solidFill>
            </a:endParaRPr>
          </a:p>
          <a:p>
            <a:pPr marL="0" lvl="0" indent="0" algn="l" rtl="0">
              <a:spcBef>
                <a:spcPts val="0"/>
              </a:spcBef>
              <a:spcAft>
                <a:spcPts val="0"/>
              </a:spcAft>
              <a:buNone/>
            </a:pPr>
            <a:endParaRPr sz="500"/>
          </a:p>
        </p:txBody>
      </p:sp>
      <p:sp>
        <p:nvSpPr>
          <p:cNvPr id="3002" name="Google Shape;3002;p216"/>
          <p:cNvSpPr txBox="1"/>
          <p:nvPr/>
        </p:nvSpPr>
        <p:spPr>
          <a:xfrm>
            <a:off x="2371884" y="2963869"/>
            <a:ext cx="1973400" cy="513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1600"/>
              </a:spcAft>
              <a:buNone/>
            </a:pPr>
            <a:r>
              <a:rPr lang="en-GB" sz="1100">
                <a:solidFill>
                  <a:schemeClr val="dk2"/>
                </a:solidFill>
                <a:latin typeface="Proxima Nova"/>
                <a:ea typeface="Proxima Nova"/>
                <a:cs typeface="Proxima Nova"/>
                <a:sym typeface="Proxima Nova"/>
              </a:rPr>
              <a:t>1:1 scheduled bi-monthly recurring coaching calls</a:t>
            </a:r>
            <a:endParaRPr sz="1300">
              <a:solidFill>
                <a:schemeClr val="dk2"/>
              </a:solidFill>
              <a:latin typeface="Proxima Nova"/>
              <a:ea typeface="Proxima Nova"/>
              <a:cs typeface="Proxima Nova"/>
              <a:sym typeface="Proxima Nova"/>
            </a:endParaRPr>
          </a:p>
        </p:txBody>
      </p:sp>
      <p:sp>
        <p:nvSpPr>
          <p:cNvPr id="3003" name="Google Shape;3003;p216"/>
          <p:cNvSpPr txBox="1"/>
          <p:nvPr/>
        </p:nvSpPr>
        <p:spPr>
          <a:xfrm>
            <a:off x="5517394" y="2963869"/>
            <a:ext cx="2261700" cy="5133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1600"/>
              </a:spcAft>
              <a:buNone/>
            </a:pPr>
            <a:r>
              <a:rPr lang="en-GB" sz="1100">
                <a:solidFill>
                  <a:schemeClr val="dk2"/>
                </a:solidFill>
                <a:latin typeface="Proxima Nova"/>
                <a:ea typeface="Proxima Nova"/>
                <a:cs typeface="Proxima Nova"/>
                <a:sym typeface="Proxima Nova"/>
              </a:rPr>
              <a:t>Reaching out to your Career Director when needed</a:t>
            </a:r>
            <a:endParaRPr sz="1100">
              <a:solidFill>
                <a:schemeClr val="dk2"/>
              </a:solidFill>
              <a:latin typeface="Proxima Nova"/>
              <a:ea typeface="Proxima Nova"/>
              <a:cs typeface="Proxima Nova"/>
              <a:sym typeface="Proxima Nova"/>
            </a:endParaRPr>
          </a:p>
        </p:txBody>
      </p:sp>
      <p:sp>
        <p:nvSpPr>
          <p:cNvPr id="3004" name="Google Shape;3004;p216"/>
          <p:cNvSpPr/>
          <p:nvPr/>
        </p:nvSpPr>
        <p:spPr>
          <a:xfrm>
            <a:off x="1833825" y="2910167"/>
            <a:ext cx="464400" cy="464400"/>
          </a:xfrm>
          <a:prstGeom prst="ellipse">
            <a:avLst/>
          </a:prstGeom>
          <a:solidFill>
            <a:srgbClr val="3F3F3F"/>
          </a:solidFill>
          <a:ln w="38100" cap="flat" cmpd="sng">
            <a:solidFill>
              <a:srgbClr val="28C8E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panose="02000503000000020004"/>
              <a:buNone/>
            </a:pPr>
            <a:endParaRPr sz="11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3005" name="Google Shape;3005;p216"/>
          <p:cNvSpPr/>
          <p:nvPr/>
        </p:nvSpPr>
        <p:spPr>
          <a:xfrm>
            <a:off x="5087756" y="2910136"/>
            <a:ext cx="464400" cy="464400"/>
          </a:xfrm>
          <a:prstGeom prst="ellipse">
            <a:avLst/>
          </a:prstGeom>
          <a:solidFill>
            <a:srgbClr val="3F3F3F"/>
          </a:solidFill>
          <a:ln w="38100" cap="flat" cmpd="sng">
            <a:solidFill>
              <a:srgbClr val="28C8E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panose="02000503000000020004"/>
              <a:buNone/>
            </a:pPr>
            <a:endParaRPr sz="11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3006" name="Google Shape;3006;p216"/>
          <p:cNvSpPr txBox="1">
            <a:spLocks noGrp="1"/>
          </p:cNvSpPr>
          <p:nvPr>
            <p:ph type="body" idx="1"/>
          </p:nvPr>
        </p:nvSpPr>
        <p:spPr>
          <a:xfrm>
            <a:off x="1771330" y="2887323"/>
            <a:ext cx="566400" cy="464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2000">
                <a:solidFill>
                  <a:srgbClr val="FFFFFF"/>
                </a:solidFill>
                <a:latin typeface="Proxima Nova Semibold"/>
                <a:ea typeface="Proxima Nova Semibold"/>
                <a:cs typeface="Proxima Nova Semibold"/>
                <a:sym typeface="Proxima Nova Semibold"/>
              </a:rPr>
              <a:t>1</a:t>
            </a:r>
            <a:endParaRPr sz="1900">
              <a:solidFill>
                <a:srgbClr val="FFFFFF"/>
              </a:solidFill>
              <a:latin typeface="Proxima Nova Semibold"/>
              <a:ea typeface="Proxima Nova Semibold"/>
              <a:cs typeface="Proxima Nova Semibold"/>
              <a:sym typeface="Proxima Nova Semibold"/>
            </a:endParaRPr>
          </a:p>
        </p:txBody>
      </p:sp>
      <p:sp>
        <p:nvSpPr>
          <p:cNvPr id="3007" name="Google Shape;3007;p216"/>
          <p:cNvSpPr txBox="1">
            <a:spLocks noGrp="1"/>
          </p:cNvSpPr>
          <p:nvPr>
            <p:ph type="body" idx="1"/>
          </p:nvPr>
        </p:nvSpPr>
        <p:spPr>
          <a:xfrm>
            <a:off x="5036792" y="2887323"/>
            <a:ext cx="566400" cy="464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2000">
                <a:solidFill>
                  <a:srgbClr val="FFFFFF"/>
                </a:solidFill>
                <a:latin typeface="Proxima Nova Semibold"/>
                <a:ea typeface="Proxima Nova Semibold"/>
                <a:cs typeface="Proxima Nova Semibold"/>
                <a:sym typeface="Proxima Nova Semibold"/>
              </a:rPr>
              <a:t>2</a:t>
            </a:r>
            <a:endParaRPr sz="1900">
              <a:solidFill>
                <a:srgbClr val="FFFFFF"/>
              </a:solidFill>
              <a:latin typeface="Proxima Nova Semibold"/>
              <a:ea typeface="Proxima Nova Semibold"/>
              <a:cs typeface="Proxima Nova Semibold"/>
              <a:sym typeface="Proxima Nova Semibold"/>
            </a:endParaRPr>
          </a:p>
        </p:txBody>
      </p:sp>
      <p:cxnSp>
        <p:nvCxnSpPr>
          <p:cNvPr id="3008" name="Google Shape;3008;p216"/>
          <p:cNvCxnSpPr/>
          <p:nvPr/>
        </p:nvCxnSpPr>
        <p:spPr>
          <a:xfrm>
            <a:off x="4619025" y="2929256"/>
            <a:ext cx="0" cy="484500"/>
          </a:xfrm>
          <a:prstGeom prst="straightConnector1">
            <a:avLst/>
          </a:prstGeom>
          <a:noFill/>
          <a:ln w="19050" cap="flat" cmpd="sng">
            <a:solidFill>
              <a:srgbClr val="666666"/>
            </a:solidFill>
            <a:prstDash val="dot"/>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2"/>
        <p:cNvGrpSpPr/>
        <p:nvPr/>
      </p:nvGrpSpPr>
      <p:grpSpPr>
        <a:xfrm>
          <a:off x="0" y="0"/>
          <a:ext cx="0" cy="0"/>
          <a:chOff x="0" y="0"/>
          <a:chExt cx="0" cy="0"/>
        </a:xfrm>
      </p:grpSpPr>
      <p:sp>
        <p:nvSpPr>
          <p:cNvPr id="3013" name="Google Shape;3013;p217"/>
          <p:cNvSpPr txBox="1">
            <a:spLocks noGrp="1"/>
          </p:cNvSpPr>
          <p:nvPr>
            <p:ph type="body" idx="1"/>
          </p:nvPr>
        </p:nvSpPr>
        <p:spPr>
          <a:xfrm>
            <a:off x="1326234" y="1204378"/>
            <a:ext cx="7512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Proxima Nova Semibold"/>
                <a:ea typeface="Proxima Nova Semibold"/>
                <a:cs typeface="Proxima Nova Semibold"/>
                <a:sym typeface="Proxima Nova Semibold"/>
              </a:rPr>
              <a:t>Visit the Career Services page on BootcampSpot for resources on developing your Employer Ready professional materials </a:t>
            </a:r>
            <a:endParaRPr sz="1500">
              <a:latin typeface="Proxima Nova Semibold"/>
              <a:ea typeface="Proxima Nova Semibold"/>
              <a:cs typeface="Proxima Nova Semibold"/>
              <a:sym typeface="Proxima Nova Semibold"/>
            </a:endParaRPr>
          </a:p>
          <a:p>
            <a:pPr marL="177800" lvl="0" indent="0" algn="l" rtl="0">
              <a:spcBef>
                <a:spcPts val="1600"/>
              </a:spcBef>
              <a:spcAft>
                <a:spcPts val="0"/>
              </a:spcAft>
              <a:buNone/>
            </a:pPr>
            <a:r>
              <a:rPr lang="en-GB" sz="1100" i="1">
                <a:latin typeface="Proxima Nova"/>
                <a:ea typeface="Proxima Nova"/>
                <a:cs typeface="Proxima Nova"/>
                <a:sym typeface="Proxima Nova"/>
              </a:rPr>
              <a:t>Submit your professional materials for review. You’ll receive feedback from your Profile Coach within 5 days.</a:t>
            </a:r>
            <a:r>
              <a:rPr lang="en-GB" sz="1100">
                <a:latin typeface="Proxima Nova"/>
                <a:ea typeface="Proxima Nova"/>
                <a:cs typeface="Proxima Nova"/>
                <a:sym typeface="Proxima Nova"/>
              </a:rPr>
              <a:t> </a:t>
            </a:r>
            <a:endParaRPr sz="1100">
              <a:latin typeface="Proxima Nova"/>
              <a:ea typeface="Proxima Nova"/>
              <a:cs typeface="Proxima Nova"/>
              <a:sym typeface="Proxima Nova"/>
            </a:endParaRPr>
          </a:p>
          <a:p>
            <a:pPr marL="0" lvl="0" indent="0" algn="l" rtl="0">
              <a:spcBef>
                <a:spcPts val="1600"/>
              </a:spcBef>
              <a:spcAft>
                <a:spcPts val="0"/>
              </a:spcAft>
              <a:buNone/>
            </a:pPr>
            <a:r>
              <a:rPr lang="en-GB" sz="1500">
                <a:latin typeface="Proxima Nova Semibold"/>
                <a:ea typeface="Proxima Nova Semibold"/>
                <a:cs typeface="Proxima Nova Semibold"/>
                <a:sym typeface="Proxima Nova Semibold"/>
              </a:rPr>
              <a:t>Be on the lookout for an email from your Career Director inviting you to schedule your first coaching call in the next few weeks</a:t>
            </a:r>
            <a:r>
              <a:rPr lang="en-GB" sz="1500">
                <a:latin typeface="Proxima Nova"/>
                <a:ea typeface="Proxima Nova"/>
                <a:cs typeface="Proxima Nova"/>
                <a:sym typeface="Proxima Nova"/>
              </a:rPr>
              <a:t> </a:t>
            </a:r>
            <a:endParaRPr sz="1500">
              <a:latin typeface="Proxima Nova"/>
              <a:ea typeface="Proxima Nova"/>
              <a:cs typeface="Proxima Nova"/>
              <a:sym typeface="Proxima Nova"/>
            </a:endParaRPr>
          </a:p>
          <a:p>
            <a:pPr marL="177800" lvl="0" indent="0" algn="l" rtl="0">
              <a:spcBef>
                <a:spcPts val="1600"/>
              </a:spcBef>
              <a:spcAft>
                <a:spcPts val="0"/>
              </a:spcAft>
              <a:buNone/>
            </a:pPr>
            <a:r>
              <a:rPr lang="en-GB" sz="1100" i="1">
                <a:latin typeface="Proxima Nova"/>
                <a:ea typeface="Proxima Nova"/>
                <a:cs typeface="Proxima Nova"/>
                <a:sym typeface="Proxima Nova"/>
              </a:rPr>
              <a:t>Ready to meet with your Career Director now? They’ve sent you multiple emails throughout the course - respond to an email to get connected!</a:t>
            </a:r>
            <a:r>
              <a:rPr lang="en-GB" sz="1100">
                <a:latin typeface="Proxima Nova"/>
                <a:ea typeface="Proxima Nova"/>
                <a:cs typeface="Proxima Nova"/>
                <a:sym typeface="Proxima Nova"/>
              </a:rPr>
              <a:t> </a:t>
            </a:r>
            <a:endParaRPr sz="1100">
              <a:latin typeface="Proxima Nova"/>
              <a:ea typeface="Proxima Nova"/>
              <a:cs typeface="Proxima Nova"/>
              <a:sym typeface="Proxima Nova"/>
            </a:endParaRPr>
          </a:p>
          <a:p>
            <a:pPr marL="0" lvl="0" indent="0" algn="l" rtl="0">
              <a:spcBef>
                <a:spcPts val="1600"/>
              </a:spcBef>
              <a:spcAft>
                <a:spcPts val="1600"/>
              </a:spcAft>
              <a:buNone/>
            </a:pPr>
            <a:r>
              <a:rPr lang="en-GB" sz="1500">
                <a:latin typeface="Proxima Nova Semibold"/>
                <a:ea typeface="Proxima Nova Semibold"/>
                <a:cs typeface="Proxima Nova Semibold"/>
                <a:sym typeface="Proxima Nova Semibold"/>
              </a:rPr>
              <a:t>Register for Career Service events and workshops</a:t>
            </a:r>
            <a:endParaRPr sz="1500">
              <a:latin typeface="Proxima Nova Semibold"/>
              <a:ea typeface="Proxima Nova Semibold"/>
              <a:cs typeface="Proxima Nova Semibold"/>
              <a:sym typeface="Proxima Nova Semibold"/>
            </a:endParaRPr>
          </a:p>
        </p:txBody>
      </p:sp>
      <p:grpSp>
        <p:nvGrpSpPr>
          <p:cNvPr id="3014" name="Google Shape;3014;p217"/>
          <p:cNvGrpSpPr/>
          <p:nvPr/>
        </p:nvGrpSpPr>
        <p:grpSpPr>
          <a:xfrm>
            <a:off x="156497" y="0"/>
            <a:ext cx="8824816" cy="5061957"/>
            <a:chOff x="417326" y="0"/>
            <a:chExt cx="23532842" cy="13498553"/>
          </a:xfrm>
        </p:grpSpPr>
        <p:grpSp>
          <p:nvGrpSpPr>
            <p:cNvPr id="3015" name="Google Shape;3015;p217"/>
            <p:cNvGrpSpPr/>
            <p:nvPr/>
          </p:nvGrpSpPr>
          <p:grpSpPr>
            <a:xfrm>
              <a:off x="417326" y="221453"/>
              <a:ext cx="23532842" cy="13277100"/>
              <a:chOff x="-14060" y="1677"/>
              <a:chExt cx="23539904" cy="13277100"/>
            </a:xfrm>
          </p:grpSpPr>
          <p:sp>
            <p:nvSpPr>
              <p:cNvPr id="3016" name="Google Shape;3016;p217"/>
              <p:cNvSpPr txBox="1"/>
              <p:nvPr/>
            </p:nvSpPr>
            <p:spPr>
              <a:xfrm>
                <a:off x="452070" y="1677"/>
                <a:ext cx="11295300" cy="441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Confidential &amp; Proprietary Information of Trilogy Education Services, a 2U, Inc. brand</a:t>
                </a:r>
                <a:endParaRPr sz="800" i="1" u="none" strike="noStrike" cap="none">
                  <a:solidFill>
                    <a:srgbClr val="2E91A3"/>
                  </a:solidFill>
                  <a:latin typeface="Proxima Nova"/>
                  <a:ea typeface="Proxima Nova"/>
                  <a:cs typeface="Proxima Nova"/>
                  <a:sym typeface="Proxima Nova"/>
                </a:endParaRPr>
              </a:p>
            </p:txBody>
          </p:sp>
          <p:sp>
            <p:nvSpPr>
              <p:cNvPr id="3017" name="Google Shape;3017;p217"/>
              <p:cNvSpPr txBox="1"/>
              <p:nvPr/>
            </p:nvSpPr>
            <p:spPr>
              <a:xfrm>
                <a:off x="16986317" y="12834177"/>
                <a:ext cx="5985000" cy="444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GB" sz="800" i="1" u="none" strike="noStrike" cap="none">
                    <a:solidFill>
                      <a:srgbClr val="2E91A3"/>
                    </a:solidFill>
                    <a:latin typeface="Proxima Nova"/>
                    <a:ea typeface="Proxima Nova"/>
                    <a:cs typeface="Proxima Nova"/>
                    <a:sym typeface="Proxima Nova"/>
                  </a:rPr>
                  <a:t>© Trilogy Education Services, a 2U, Inc. brand</a:t>
                </a:r>
                <a:endParaRPr sz="800" i="1" u="none" strike="noStrike" cap="none">
                  <a:solidFill>
                    <a:srgbClr val="2E91A3"/>
                  </a:solidFill>
                  <a:latin typeface="Proxima Nova"/>
                  <a:ea typeface="Proxima Nova"/>
                  <a:cs typeface="Proxima Nova"/>
                  <a:sym typeface="Proxima Nova"/>
                </a:endParaRPr>
              </a:p>
            </p:txBody>
          </p:sp>
          <p:cxnSp>
            <p:nvCxnSpPr>
              <p:cNvPr id="3018" name="Google Shape;3018;p217"/>
              <p:cNvCxnSpPr/>
              <p:nvPr/>
            </p:nvCxnSpPr>
            <p:spPr>
              <a:xfrm rot="10800000">
                <a:off x="23513486"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3019" name="Google Shape;3019;p217"/>
              <p:cNvCxnSpPr/>
              <p:nvPr/>
            </p:nvCxnSpPr>
            <p:spPr>
              <a:xfrm rot="10800000">
                <a:off x="-1" y="21034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3020" name="Google Shape;3020;p217"/>
              <p:cNvCxnSpPr/>
              <p:nvPr/>
            </p:nvCxnSpPr>
            <p:spPr>
              <a:xfrm>
                <a:off x="-12284" y="13065561"/>
                <a:ext cx="16863300" cy="0"/>
              </a:xfrm>
              <a:prstGeom prst="straightConnector1">
                <a:avLst/>
              </a:prstGeom>
              <a:noFill/>
              <a:ln w="25400" cap="flat" cmpd="sng">
                <a:solidFill>
                  <a:srgbClr val="2E91A3"/>
                </a:solidFill>
                <a:prstDash val="solid"/>
                <a:miter lim="400000"/>
                <a:headEnd type="none" w="sm" len="sm"/>
                <a:tailEnd type="none" w="sm" len="sm"/>
              </a:ln>
            </p:spPr>
          </p:cxnSp>
          <p:cxnSp>
            <p:nvCxnSpPr>
              <p:cNvPr id="3021" name="Google Shape;3021;p217"/>
              <p:cNvCxnSpPr/>
              <p:nvPr/>
            </p:nvCxnSpPr>
            <p:spPr>
              <a:xfrm>
                <a:off x="10765644" y="222227"/>
                <a:ext cx="12760200" cy="0"/>
              </a:xfrm>
              <a:prstGeom prst="straightConnector1">
                <a:avLst/>
              </a:prstGeom>
              <a:noFill/>
              <a:ln w="25400" cap="flat" cmpd="sng">
                <a:solidFill>
                  <a:srgbClr val="2E91A3"/>
                </a:solidFill>
                <a:prstDash val="solid"/>
                <a:miter lim="400000"/>
                <a:headEnd type="none" w="sm" len="sm"/>
                <a:tailEnd type="none" w="sm" len="sm"/>
              </a:ln>
            </p:spPr>
          </p:cxnSp>
          <p:cxnSp>
            <p:nvCxnSpPr>
              <p:cNvPr id="3022" name="Google Shape;3022;p217"/>
              <p:cNvCxnSpPr/>
              <p:nvPr/>
            </p:nvCxnSpPr>
            <p:spPr>
              <a:xfrm rot="10800000" flipH="1">
                <a:off x="-14060" y="222246"/>
                <a:ext cx="405000" cy="300"/>
              </a:xfrm>
              <a:prstGeom prst="straightConnector1">
                <a:avLst/>
              </a:prstGeom>
              <a:noFill/>
              <a:ln w="25400" cap="flat" cmpd="sng">
                <a:solidFill>
                  <a:srgbClr val="2E91A3"/>
                </a:solidFill>
                <a:prstDash val="solid"/>
                <a:miter lim="400000"/>
                <a:headEnd type="none" w="sm" len="sm"/>
                <a:tailEnd type="none" w="sm" len="sm"/>
              </a:ln>
            </p:spPr>
          </p:cxnSp>
          <p:cxnSp>
            <p:nvCxnSpPr>
              <p:cNvPr id="3023" name="Google Shape;3023;p217"/>
              <p:cNvCxnSpPr/>
              <p:nvPr/>
            </p:nvCxnSpPr>
            <p:spPr>
              <a:xfrm>
                <a:off x="22628844" y="13045427"/>
                <a:ext cx="8769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3024" name="Google Shape;3024;p217"/>
            <p:cNvGrpSpPr/>
            <p:nvPr/>
          </p:nvGrpSpPr>
          <p:grpSpPr>
            <a:xfrm>
              <a:off x="21394381" y="0"/>
              <a:ext cx="1897531" cy="1898100"/>
              <a:chOff x="0" y="0"/>
              <a:chExt cx="1898100" cy="1898100"/>
            </a:xfrm>
          </p:grpSpPr>
          <p:sp>
            <p:nvSpPr>
              <p:cNvPr id="3025" name="Google Shape;3025;p217"/>
              <p:cNvSpPr/>
              <p:nvPr/>
            </p:nvSpPr>
            <p:spPr>
              <a:xfrm>
                <a:off x="0" y="0"/>
                <a:ext cx="1898100" cy="1898100"/>
              </a:xfrm>
              <a:prstGeom prst="rect">
                <a:avLst/>
              </a:prstGeom>
              <a:solidFill>
                <a:srgbClr val="F3F6F8"/>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pic>
            <p:nvPicPr>
              <p:cNvPr id="3026" name="Google Shape;3026;p217" descr="Image"/>
              <p:cNvPicPr preferRelativeResize="0"/>
              <p:nvPr/>
            </p:nvPicPr>
            <p:blipFill rotWithShape="1">
              <a:blip r:embed="rId1"/>
              <a:srcRect/>
              <a:stretch>
                <a:fillRect/>
              </a:stretch>
            </p:blipFill>
            <p:spPr>
              <a:xfrm>
                <a:off x="441554" y="437336"/>
                <a:ext cx="1015085" cy="1023522"/>
              </a:xfrm>
              <a:prstGeom prst="rect">
                <a:avLst/>
              </a:prstGeom>
              <a:noFill/>
              <a:ln>
                <a:noFill/>
              </a:ln>
            </p:spPr>
          </p:pic>
        </p:grpSp>
      </p:grpSp>
      <p:sp>
        <p:nvSpPr>
          <p:cNvPr id="3027" name="Google Shape;3027;p217"/>
          <p:cNvSpPr txBox="1"/>
          <p:nvPr/>
        </p:nvSpPr>
        <p:spPr>
          <a:xfrm>
            <a:off x="0" y="548233"/>
            <a:ext cx="9141900" cy="4158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500"/>
              <a:buFont typeface="Arial" panose="020B0604020202090204"/>
              <a:buNone/>
            </a:pPr>
            <a:r>
              <a:rPr lang="en-GB" sz="2300" b="1">
                <a:solidFill>
                  <a:srgbClr val="3F3F3F"/>
                </a:solidFill>
                <a:latin typeface="Proxima Nova"/>
                <a:ea typeface="Proxima Nova"/>
                <a:cs typeface="Proxima Nova"/>
                <a:sym typeface="Proxima Nova"/>
              </a:rPr>
              <a:t>Career Services </a:t>
            </a:r>
            <a:r>
              <a:rPr lang="en-GB" sz="2300" b="1">
                <a:solidFill>
                  <a:srgbClr val="28C8E5"/>
                </a:solidFill>
                <a:latin typeface="Proxima Nova"/>
                <a:ea typeface="Proxima Nova"/>
                <a:cs typeface="Proxima Nova"/>
                <a:sym typeface="Proxima Nova"/>
              </a:rPr>
              <a:t>Next Steps</a:t>
            </a:r>
            <a:endParaRPr sz="2300" b="1"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500"/>
              <a:buFont typeface="Arial" panose="020B0604020202090204"/>
              <a:buNone/>
            </a:pPr>
            <a:endParaRPr sz="500" b="1" i="0" u="none" strike="noStrike" cap="none">
              <a:solidFill>
                <a:srgbClr val="000000"/>
              </a:solidFill>
              <a:latin typeface="Proxima Nova"/>
              <a:ea typeface="Proxima Nova"/>
              <a:cs typeface="Proxima Nova"/>
              <a:sym typeface="Proxima Nova"/>
            </a:endParaRPr>
          </a:p>
        </p:txBody>
      </p:sp>
      <p:sp>
        <p:nvSpPr>
          <p:cNvPr id="3028" name="Google Shape;3028;p217"/>
          <p:cNvSpPr/>
          <p:nvPr/>
        </p:nvSpPr>
        <p:spPr>
          <a:xfrm>
            <a:off x="561058" y="1265815"/>
            <a:ext cx="561900" cy="561900"/>
          </a:xfrm>
          <a:prstGeom prst="ellipse">
            <a:avLst/>
          </a:prstGeom>
          <a:solidFill>
            <a:srgbClr val="3F3F3F"/>
          </a:solidFill>
          <a:ln w="38100" cap="flat" cmpd="sng">
            <a:solidFill>
              <a:srgbClr val="28C8E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panose="02000503000000020004"/>
              <a:buNone/>
            </a:pPr>
            <a:endParaRPr sz="11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3029" name="Google Shape;3029;p217"/>
          <p:cNvSpPr txBox="1">
            <a:spLocks noGrp="1"/>
          </p:cNvSpPr>
          <p:nvPr>
            <p:ph type="body" idx="1"/>
          </p:nvPr>
        </p:nvSpPr>
        <p:spPr>
          <a:xfrm>
            <a:off x="485457" y="1249456"/>
            <a:ext cx="685200" cy="56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2600">
                <a:solidFill>
                  <a:srgbClr val="FFFFFF"/>
                </a:solidFill>
                <a:latin typeface="Proxima Nova Semibold"/>
                <a:ea typeface="Proxima Nova Semibold"/>
                <a:cs typeface="Proxima Nova Semibold"/>
                <a:sym typeface="Proxima Nova Semibold"/>
              </a:rPr>
              <a:t>1</a:t>
            </a:r>
            <a:endParaRPr sz="2500">
              <a:solidFill>
                <a:srgbClr val="FFFFFF"/>
              </a:solidFill>
              <a:latin typeface="Proxima Nova Semibold"/>
              <a:ea typeface="Proxima Nova Semibold"/>
              <a:cs typeface="Proxima Nova Semibold"/>
              <a:sym typeface="Proxima Nova Semibold"/>
            </a:endParaRPr>
          </a:p>
        </p:txBody>
      </p:sp>
      <p:sp>
        <p:nvSpPr>
          <p:cNvPr id="3030" name="Google Shape;3030;p217"/>
          <p:cNvSpPr/>
          <p:nvPr/>
        </p:nvSpPr>
        <p:spPr>
          <a:xfrm>
            <a:off x="561058" y="2384464"/>
            <a:ext cx="561900" cy="561900"/>
          </a:xfrm>
          <a:prstGeom prst="ellipse">
            <a:avLst/>
          </a:prstGeom>
          <a:solidFill>
            <a:srgbClr val="3F3F3F"/>
          </a:solidFill>
          <a:ln w="38100" cap="flat" cmpd="sng">
            <a:solidFill>
              <a:srgbClr val="28C8E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panose="02000503000000020004"/>
              <a:buNone/>
            </a:pPr>
            <a:endParaRPr sz="11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3031" name="Google Shape;3031;p217"/>
          <p:cNvSpPr txBox="1">
            <a:spLocks noGrp="1"/>
          </p:cNvSpPr>
          <p:nvPr>
            <p:ph type="body" idx="1"/>
          </p:nvPr>
        </p:nvSpPr>
        <p:spPr>
          <a:xfrm>
            <a:off x="496989" y="2368105"/>
            <a:ext cx="685200" cy="56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2600">
                <a:solidFill>
                  <a:srgbClr val="FFFFFF"/>
                </a:solidFill>
                <a:latin typeface="Proxima Nova Semibold"/>
                <a:ea typeface="Proxima Nova Semibold"/>
                <a:cs typeface="Proxima Nova Semibold"/>
                <a:sym typeface="Proxima Nova Semibold"/>
              </a:rPr>
              <a:t>2</a:t>
            </a:r>
            <a:endParaRPr sz="2500">
              <a:solidFill>
                <a:srgbClr val="FFFFFF"/>
              </a:solidFill>
              <a:latin typeface="Proxima Nova Semibold"/>
              <a:ea typeface="Proxima Nova Semibold"/>
              <a:cs typeface="Proxima Nova Semibold"/>
              <a:sym typeface="Proxima Nova Semibold"/>
            </a:endParaRPr>
          </a:p>
        </p:txBody>
      </p:sp>
      <p:sp>
        <p:nvSpPr>
          <p:cNvPr id="3032" name="Google Shape;3032;p217"/>
          <p:cNvSpPr/>
          <p:nvPr/>
        </p:nvSpPr>
        <p:spPr>
          <a:xfrm>
            <a:off x="561058" y="3572314"/>
            <a:ext cx="561900" cy="561900"/>
          </a:xfrm>
          <a:prstGeom prst="ellipse">
            <a:avLst/>
          </a:prstGeom>
          <a:solidFill>
            <a:srgbClr val="3F3F3F"/>
          </a:solidFill>
          <a:ln w="38100" cap="flat" cmpd="sng">
            <a:solidFill>
              <a:srgbClr val="28C8E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panose="02000503000000020004"/>
              <a:buNone/>
            </a:pPr>
            <a:endParaRPr sz="11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3033" name="Google Shape;3033;p217"/>
          <p:cNvSpPr txBox="1">
            <a:spLocks noGrp="1"/>
          </p:cNvSpPr>
          <p:nvPr>
            <p:ph type="body" idx="1"/>
          </p:nvPr>
        </p:nvSpPr>
        <p:spPr>
          <a:xfrm>
            <a:off x="502499" y="3555954"/>
            <a:ext cx="685200" cy="56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2600">
                <a:solidFill>
                  <a:srgbClr val="FFFFFF"/>
                </a:solidFill>
                <a:latin typeface="Proxima Nova Semibold"/>
                <a:ea typeface="Proxima Nova Semibold"/>
                <a:cs typeface="Proxima Nova Semibold"/>
                <a:sym typeface="Proxima Nova Semibold"/>
              </a:rPr>
              <a:t>3</a:t>
            </a:r>
            <a:endParaRPr sz="2500">
              <a:solidFill>
                <a:srgbClr val="FFFFFF"/>
              </a:solidFill>
              <a:latin typeface="Proxima Nova Semibold"/>
              <a:ea typeface="Proxima Nova Semibold"/>
              <a:cs typeface="Proxima Nova Semibold"/>
              <a:sym typeface="Proxima Nova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10212</Words>
  <Application>WPS Spreadsheets</Application>
  <PresentationFormat>On-screen Show (16:9)</PresentationFormat>
  <Paragraphs>320</Paragraphs>
  <Slides>27</Slides>
  <Notes>27</Notes>
  <HiddenSlides>0</HiddenSlides>
  <MMClips>0</MMClips>
  <ScaleCrop>false</ScaleCrop>
  <HeadingPairs>
    <vt:vector size="6" baseType="variant">
      <vt:variant>
        <vt:lpstr>已用的字体</vt:lpstr>
      </vt:variant>
      <vt:variant>
        <vt:i4>24</vt:i4>
      </vt:variant>
      <vt:variant>
        <vt:lpstr>主题</vt:lpstr>
      </vt:variant>
      <vt:variant>
        <vt:i4>5</vt:i4>
      </vt:variant>
      <vt:variant>
        <vt:lpstr>幻灯片标题</vt:lpstr>
      </vt:variant>
      <vt:variant>
        <vt:i4>27</vt:i4>
      </vt:variant>
    </vt:vector>
  </HeadingPairs>
  <TitlesOfParts>
    <vt:vector size="56" baseType="lpstr">
      <vt:lpstr>Arial</vt:lpstr>
      <vt:lpstr>SimSun</vt:lpstr>
      <vt:lpstr>Wingdings</vt:lpstr>
      <vt:lpstr>Arial</vt:lpstr>
      <vt:lpstr>Roboto</vt:lpstr>
      <vt:lpstr>Thonburi</vt:lpstr>
      <vt:lpstr>Roboto Medium</vt:lpstr>
      <vt:lpstr>Roboto Light</vt:lpstr>
      <vt:lpstr>Helvetica Neue</vt:lpstr>
      <vt:lpstr>Helvetica Neue Light</vt:lpstr>
      <vt:lpstr>Roboto Thin</vt:lpstr>
      <vt:lpstr>Amatic SC</vt:lpstr>
      <vt:lpstr>Inconsolata</vt:lpstr>
      <vt:lpstr>Calibri</vt:lpstr>
      <vt:lpstr>Helvetica Neue</vt:lpstr>
      <vt:lpstr>Proxima Nova</vt:lpstr>
      <vt:lpstr>Proxima Nova Semibold</vt:lpstr>
      <vt:lpstr>Consolas</vt:lpstr>
      <vt:lpstr>微软雅黑</vt:lpstr>
      <vt:lpstr>汉仪旗黑</vt:lpstr>
      <vt:lpstr>Arial Unicode MS</vt:lpstr>
      <vt:lpstr>Wingdings</vt:lpstr>
      <vt:lpstr>宋体-简</vt:lpstr>
      <vt:lpstr>苹方-简</vt:lpstr>
      <vt:lpstr>Simple Light</vt:lpstr>
      <vt:lpstr>Simple Light</vt:lpstr>
      <vt:lpstr>Simple Light</vt:lpstr>
      <vt:lpstr>Simple Light</vt:lpstr>
      <vt:lpstr>Simple Light</vt:lpstr>
      <vt:lpstr>Citi Bike Leaflet and Introduction to Projects</vt:lpstr>
      <vt:lpstr>Class Objectives</vt:lpstr>
      <vt:lpstr>PowerPoint 演示文稿</vt:lpstr>
      <vt:lpstr>Raise your hand if you want a new job or a promotion?</vt:lpstr>
      <vt:lpstr>PowerPoint 演示文稿</vt:lpstr>
      <vt:lpstr>PowerPoint 演示文稿</vt:lpstr>
      <vt:lpstr>PowerPoint 演示文稿</vt:lpstr>
      <vt:lpstr>PowerPoint 演示文稿</vt:lpstr>
      <vt:lpstr>PowerPoint 演示文稿</vt:lpstr>
      <vt:lpstr>               										                Introduce Citi Bike</vt:lpstr>
      <vt:lpstr>Introduce Citi Bike</vt:lpstr>
      <vt:lpstr>Introduce Citi Bike</vt:lpstr>
      <vt:lpstr>In this activity, you and your group will work with the Citi API to build a map of all the Citi Bike stations and their status.</vt:lpstr>
      <vt:lpstr>Group Do: Citi Bike</vt:lpstr>
      <vt:lpstr>Group Do: Citi Bike</vt:lpstr>
      <vt:lpstr>Group Do: Citi Bike</vt:lpstr>
      <vt:lpstr>PowerPoint 演示文稿</vt:lpstr>
      <vt:lpstr>PowerPoint 演示文稿</vt:lpstr>
      <vt:lpstr>PowerPoint 演示文稿</vt:lpstr>
      <vt:lpstr>Project Requirements</vt:lpstr>
      <vt:lpstr>Project Description</vt:lpstr>
      <vt:lpstr>Specific Requirements</vt:lpstr>
      <vt:lpstr>Schedule</vt:lpstr>
      <vt:lpstr>Weekly Schedule</vt:lpstr>
      <vt:lpstr>Final Thoughts</vt:lpstr>
      <vt:lpstr>Questions?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17.3</dc:title>
  <dc:creator/>
  <cp:lastModifiedBy>tinahuang</cp:lastModifiedBy>
  <cp:revision>2</cp:revision>
  <dcterms:created xsi:type="dcterms:W3CDTF">2021-07-12T12:44:15Z</dcterms:created>
  <dcterms:modified xsi:type="dcterms:W3CDTF">2021-07-12T12:44:15Z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1033-3.1.3.5746</vt:lpwstr>
  </property>
</Properties>
</file>